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5" r:id="rId8"/>
    <p:sldId id="263" r:id="rId9"/>
    <p:sldId id="264" r:id="rId10"/>
    <p:sldId id="271" r:id="rId11"/>
    <p:sldId id="262" r:id="rId12"/>
    <p:sldId id="266" r:id="rId13"/>
    <p:sldId id="272" r:id="rId14"/>
    <p:sldId id="268" r:id="rId15"/>
    <p:sldId id="269" r:id="rId16"/>
    <p:sldId id="270" r:id="rId17"/>
    <p:sldId id="267" r:id="rId18"/>
    <p:sldId id="273" r:id="rId1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E773E1-7123-44CA-9CEA-24A60DAC5C2A}" v="4" dt="2024-06-01T10:49:26.1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mil Eliaszuk" userId="72980d17-148a-4675-acf6-59802051effd" providerId="ADAL" clId="{2BE773E1-7123-44CA-9CEA-24A60DAC5C2A}"/>
    <pc:docChg chg="undo redo custSel modSld">
      <pc:chgData name="Kamil Eliaszuk" userId="72980d17-148a-4675-acf6-59802051effd" providerId="ADAL" clId="{2BE773E1-7123-44CA-9CEA-24A60DAC5C2A}" dt="2024-06-01T10:59:31.959" v="1080" actId="20577"/>
      <pc:docMkLst>
        <pc:docMk/>
      </pc:docMkLst>
      <pc:sldChg chg="modSp mod">
        <pc:chgData name="Kamil Eliaszuk" userId="72980d17-148a-4675-acf6-59802051effd" providerId="ADAL" clId="{2BE773E1-7123-44CA-9CEA-24A60DAC5C2A}" dt="2024-06-01T10:44:36.624" v="214" actId="20577"/>
        <pc:sldMkLst>
          <pc:docMk/>
          <pc:sldMk cId="1150182874" sldId="256"/>
        </pc:sldMkLst>
        <pc:spChg chg="mod">
          <ac:chgData name="Kamil Eliaszuk" userId="72980d17-148a-4675-acf6-59802051effd" providerId="ADAL" clId="{2BE773E1-7123-44CA-9CEA-24A60DAC5C2A}" dt="2024-06-01T10:44:36.624" v="214" actId="20577"/>
          <ac:spMkLst>
            <pc:docMk/>
            <pc:sldMk cId="1150182874" sldId="256"/>
            <ac:spMk id="5" creationId="{18996C23-351A-C057-EAD7-45940E2C17D1}"/>
          </ac:spMkLst>
        </pc:spChg>
        <pc:spChg chg="mod">
          <ac:chgData name="Kamil Eliaszuk" userId="72980d17-148a-4675-acf6-59802051effd" providerId="ADAL" clId="{2BE773E1-7123-44CA-9CEA-24A60DAC5C2A}" dt="2024-06-01T10:44:03.916" v="169" actId="20577"/>
          <ac:spMkLst>
            <pc:docMk/>
            <pc:sldMk cId="1150182874" sldId="256"/>
            <ac:spMk id="6" creationId="{DC2BD2A6-7838-34C3-5D1A-1346583CD42D}"/>
          </ac:spMkLst>
        </pc:spChg>
        <pc:spChg chg="mod">
          <ac:chgData name="Kamil Eliaszuk" userId="72980d17-148a-4675-acf6-59802051effd" providerId="ADAL" clId="{2BE773E1-7123-44CA-9CEA-24A60DAC5C2A}" dt="2024-06-01T10:44:23.747" v="194" actId="20577"/>
          <ac:spMkLst>
            <pc:docMk/>
            <pc:sldMk cId="1150182874" sldId="256"/>
            <ac:spMk id="7" creationId="{BB98D704-AA63-CD39-9DBD-A835941934A9}"/>
          </ac:spMkLst>
        </pc:spChg>
      </pc:sldChg>
      <pc:sldChg chg="modSp mod">
        <pc:chgData name="Kamil Eliaszuk" userId="72980d17-148a-4675-acf6-59802051effd" providerId="ADAL" clId="{2BE773E1-7123-44CA-9CEA-24A60DAC5C2A}" dt="2024-06-01T10:43:08.005" v="119" actId="5793"/>
        <pc:sldMkLst>
          <pc:docMk/>
          <pc:sldMk cId="4021103093" sldId="257"/>
        </pc:sldMkLst>
        <pc:spChg chg="mod">
          <ac:chgData name="Kamil Eliaszuk" userId="72980d17-148a-4675-acf6-59802051effd" providerId="ADAL" clId="{2BE773E1-7123-44CA-9CEA-24A60DAC5C2A}" dt="2024-06-01T10:41:05.302" v="98" actId="20577"/>
          <ac:spMkLst>
            <pc:docMk/>
            <pc:sldMk cId="4021103093" sldId="257"/>
            <ac:spMk id="2" creationId="{5314B634-65D8-F95E-FC00-42EE345DB29D}"/>
          </ac:spMkLst>
        </pc:spChg>
        <pc:spChg chg="mod">
          <ac:chgData name="Kamil Eliaszuk" userId="72980d17-148a-4675-acf6-59802051effd" providerId="ADAL" clId="{2BE773E1-7123-44CA-9CEA-24A60DAC5C2A}" dt="2024-06-01T10:40:03.766" v="23" actId="20577"/>
          <ac:spMkLst>
            <pc:docMk/>
            <pc:sldMk cId="4021103093" sldId="257"/>
            <ac:spMk id="4" creationId="{0F042993-F653-1D28-1F2E-7F8137735815}"/>
          </ac:spMkLst>
        </pc:spChg>
        <pc:spChg chg="mod">
          <ac:chgData name="Kamil Eliaszuk" userId="72980d17-148a-4675-acf6-59802051effd" providerId="ADAL" clId="{2BE773E1-7123-44CA-9CEA-24A60DAC5C2A}" dt="2024-06-01T10:43:08.005" v="119" actId="5793"/>
          <ac:spMkLst>
            <pc:docMk/>
            <pc:sldMk cId="4021103093" sldId="257"/>
            <ac:spMk id="5" creationId="{8B8616A2-A382-9AC5-0FC3-F2ADDC5D18EA}"/>
          </ac:spMkLst>
        </pc:spChg>
      </pc:sldChg>
      <pc:sldChg chg="modSp mod">
        <pc:chgData name="Kamil Eliaszuk" userId="72980d17-148a-4675-acf6-59802051effd" providerId="ADAL" clId="{2BE773E1-7123-44CA-9CEA-24A60DAC5C2A}" dt="2024-06-01T10:44:53.128" v="232" actId="20577"/>
        <pc:sldMkLst>
          <pc:docMk/>
          <pc:sldMk cId="1836441547" sldId="258"/>
        </pc:sldMkLst>
        <pc:spChg chg="mod">
          <ac:chgData name="Kamil Eliaszuk" userId="72980d17-148a-4675-acf6-59802051effd" providerId="ADAL" clId="{2BE773E1-7123-44CA-9CEA-24A60DAC5C2A}" dt="2024-06-01T10:44:53.128" v="232" actId="20577"/>
          <ac:spMkLst>
            <pc:docMk/>
            <pc:sldMk cId="1836441547" sldId="258"/>
            <ac:spMk id="2" creationId="{2C6CD040-9506-8E2A-2380-98D2E4D493D0}"/>
          </ac:spMkLst>
        </pc:spChg>
      </pc:sldChg>
      <pc:sldChg chg="modSp mod">
        <pc:chgData name="Kamil Eliaszuk" userId="72980d17-148a-4675-acf6-59802051effd" providerId="ADAL" clId="{2BE773E1-7123-44CA-9CEA-24A60DAC5C2A}" dt="2024-06-01T10:46:05.524" v="350" actId="20577"/>
        <pc:sldMkLst>
          <pc:docMk/>
          <pc:sldMk cId="1470758944" sldId="259"/>
        </pc:sldMkLst>
        <pc:spChg chg="mod">
          <ac:chgData name="Kamil Eliaszuk" userId="72980d17-148a-4675-acf6-59802051effd" providerId="ADAL" clId="{2BE773E1-7123-44CA-9CEA-24A60DAC5C2A}" dt="2024-06-01T10:45:00.499" v="233"/>
          <ac:spMkLst>
            <pc:docMk/>
            <pc:sldMk cId="1470758944" sldId="259"/>
            <ac:spMk id="2" creationId="{2C6CD040-9506-8E2A-2380-98D2E4D493D0}"/>
          </ac:spMkLst>
        </pc:spChg>
        <pc:spChg chg="mod">
          <ac:chgData name="Kamil Eliaszuk" userId="72980d17-148a-4675-acf6-59802051effd" providerId="ADAL" clId="{2BE773E1-7123-44CA-9CEA-24A60DAC5C2A}" dt="2024-06-01T10:45:29.788" v="297" actId="20577"/>
          <ac:spMkLst>
            <pc:docMk/>
            <pc:sldMk cId="1470758944" sldId="259"/>
            <ac:spMk id="9" creationId="{49B0E395-599B-22A1-1C9D-3F0448BEA3C5}"/>
          </ac:spMkLst>
        </pc:spChg>
        <pc:spChg chg="mod">
          <ac:chgData name="Kamil Eliaszuk" userId="72980d17-148a-4675-acf6-59802051effd" providerId="ADAL" clId="{2BE773E1-7123-44CA-9CEA-24A60DAC5C2A}" dt="2024-06-01T10:46:05.524" v="350" actId="20577"/>
          <ac:spMkLst>
            <pc:docMk/>
            <pc:sldMk cId="1470758944" sldId="259"/>
            <ac:spMk id="11" creationId="{993D7DDA-EEB0-E7DD-DE30-EE55909B79C0}"/>
          </ac:spMkLst>
        </pc:spChg>
      </pc:sldChg>
      <pc:sldChg chg="modSp mod">
        <pc:chgData name="Kamil Eliaszuk" userId="72980d17-148a-4675-acf6-59802051effd" providerId="ADAL" clId="{2BE773E1-7123-44CA-9CEA-24A60DAC5C2A}" dt="2024-06-01T10:47:49.276" v="467" actId="20577"/>
        <pc:sldMkLst>
          <pc:docMk/>
          <pc:sldMk cId="769338917" sldId="260"/>
        </pc:sldMkLst>
        <pc:spChg chg="mod">
          <ac:chgData name="Kamil Eliaszuk" userId="72980d17-148a-4675-acf6-59802051effd" providerId="ADAL" clId="{2BE773E1-7123-44CA-9CEA-24A60DAC5C2A}" dt="2024-06-01T10:46:18.242" v="368" actId="20577"/>
          <ac:spMkLst>
            <pc:docMk/>
            <pc:sldMk cId="769338917" sldId="260"/>
            <ac:spMk id="2" creationId="{2C6CD040-9506-8E2A-2380-98D2E4D493D0}"/>
          </ac:spMkLst>
        </pc:spChg>
        <pc:spChg chg="mod">
          <ac:chgData name="Kamil Eliaszuk" userId="72980d17-148a-4675-acf6-59802051effd" providerId="ADAL" clId="{2BE773E1-7123-44CA-9CEA-24A60DAC5C2A}" dt="2024-06-01T10:47:49.276" v="467" actId="20577"/>
          <ac:spMkLst>
            <pc:docMk/>
            <pc:sldMk cId="769338917" sldId="260"/>
            <ac:spMk id="3" creationId="{43AB7079-6EC6-3BEF-837D-789F45858435}"/>
          </ac:spMkLst>
        </pc:spChg>
      </pc:sldChg>
      <pc:sldChg chg="addSp delSp modSp mod">
        <pc:chgData name="Kamil Eliaszuk" userId="72980d17-148a-4675-acf6-59802051effd" providerId="ADAL" clId="{2BE773E1-7123-44CA-9CEA-24A60DAC5C2A}" dt="2024-06-01T10:49:42.598" v="544" actId="20577"/>
        <pc:sldMkLst>
          <pc:docMk/>
          <pc:sldMk cId="4152764927" sldId="261"/>
        </pc:sldMkLst>
        <pc:spChg chg="mod">
          <ac:chgData name="Kamil Eliaszuk" userId="72980d17-148a-4675-acf6-59802051effd" providerId="ADAL" clId="{2BE773E1-7123-44CA-9CEA-24A60DAC5C2A}" dt="2024-06-01T10:47:59.325" v="468"/>
          <ac:spMkLst>
            <pc:docMk/>
            <pc:sldMk cId="4152764927" sldId="261"/>
            <ac:spMk id="2" creationId="{2C6CD040-9506-8E2A-2380-98D2E4D493D0}"/>
          </ac:spMkLst>
        </pc:spChg>
        <pc:spChg chg="mod">
          <ac:chgData name="Kamil Eliaszuk" userId="72980d17-148a-4675-acf6-59802051effd" providerId="ADAL" clId="{2BE773E1-7123-44CA-9CEA-24A60DAC5C2A}" dt="2024-06-01T10:48:45.967" v="508"/>
          <ac:spMkLst>
            <pc:docMk/>
            <pc:sldMk cId="4152764927" sldId="261"/>
            <ac:spMk id="3" creationId="{43AB7079-6EC6-3BEF-837D-789F45858435}"/>
          </ac:spMkLst>
        </pc:spChg>
        <pc:spChg chg="add del">
          <ac:chgData name="Kamil Eliaszuk" userId="72980d17-148a-4675-acf6-59802051effd" providerId="ADAL" clId="{2BE773E1-7123-44CA-9CEA-24A60DAC5C2A}" dt="2024-06-01T10:49:22.518" v="537"/>
          <ac:spMkLst>
            <pc:docMk/>
            <pc:sldMk cId="4152764927" sldId="261"/>
            <ac:spMk id="4" creationId="{9266B488-DF86-4B0A-BC41-2B1723789716}"/>
          </ac:spMkLst>
        </pc:spChg>
        <pc:spChg chg="mod">
          <ac:chgData name="Kamil Eliaszuk" userId="72980d17-148a-4675-acf6-59802051effd" providerId="ADAL" clId="{2BE773E1-7123-44CA-9CEA-24A60DAC5C2A}" dt="2024-06-01T10:48:13.043" v="507" actId="20577"/>
          <ac:spMkLst>
            <pc:docMk/>
            <pc:sldMk cId="4152764927" sldId="261"/>
            <ac:spMk id="6" creationId="{42BDEF5C-D04F-1578-3C37-2B6F56FC86C0}"/>
          </ac:spMkLst>
        </pc:spChg>
        <pc:spChg chg="mod">
          <ac:chgData name="Kamil Eliaszuk" userId="72980d17-148a-4675-acf6-59802051effd" providerId="ADAL" clId="{2BE773E1-7123-44CA-9CEA-24A60DAC5C2A}" dt="2024-06-01T10:49:42.598" v="544" actId="20577"/>
          <ac:spMkLst>
            <pc:docMk/>
            <pc:sldMk cId="4152764927" sldId="261"/>
            <ac:spMk id="7" creationId="{63B963AE-1C38-F933-48A9-90B3675D5536}"/>
          </ac:spMkLst>
        </pc:spChg>
        <pc:spChg chg="add del">
          <ac:chgData name="Kamil Eliaszuk" userId="72980d17-148a-4675-acf6-59802051effd" providerId="ADAL" clId="{2BE773E1-7123-44CA-9CEA-24A60DAC5C2A}" dt="2024-06-01T10:49:26.125" v="539"/>
          <ac:spMkLst>
            <pc:docMk/>
            <pc:sldMk cId="4152764927" sldId="261"/>
            <ac:spMk id="8" creationId="{EF92F5B6-5B52-4C1B-94F7-A0110CF6E69B}"/>
          </ac:spMkLst>
        </pc:spChg>
      </pc:sldChg>
      <pc:sldChg chg="modSp mod">
        <pc:chgData name="Kamil Eliaszuk" userId="72980d17-148a-4675-acf6-59802051effd" providerId="ADAL" clId="{2BE773E1-7123-44CA-9CEA-24A60DAC5C2A}" dt="2024-06-01T10:59:31.959" v="1080" actId="20577"/>
        <pc:sldMkLst>
          <pc:docMk/>
          <pc:sldMk cId="1386223453" sldId="262"/>
        </pc:sldMkLst>
        <pc:spChg chg="mod">
          <ac:chgData name="Kamil Eliaszuk" userId="72980d17-148a-4675-acf6-59802051effd" providerId="ADAL" clId="{2BE773E1-7123-44CA-9CEA-24A60DAC5C2A}" dt="2024-06-01T10:51:42.729" v="697"/>
          <ac:spMkLst>
            <pc:docMk/>
            <pc:sldMk cId="1386223453" sldId="262"/>
            <ac:spMk id="2" creationId="{2C6CD040-9506-8E2A-2380-98D2E4D493D0}"/>
          </ac:spMkLst>
        </pc:spChg>
        <pc:spChg chg="mod">
          <ac:chgData name="Kamil Eliaszuk" userId="72980d17-148a-4675-acf6-59802051effd" providerId="ADAL" clId="{2BE773E1-7123-44CA-9CEA-24A60DAC5C2A}" dt="2024-06-01T10:52:40.560" v="756" actId="20577"/>
          <ac:spMkLst>
            <pc:docMk/>
            <pc:sldMk cId="1386223453" sldId="262"/>
            <ac:spMk id="3" creationId="{43AB7079-6EC6-3BEF-837D-789F45858435}"/>
          </ac:spMkLst>
        </pc:spChg>
        <pc:spChg chg="mod">
          <ac:chgData name="Kamil Eliaszuk" userId="72980d17-148a-4675-acf6-59802051effd" providerId="ADAL" clId="{2BE773E1-7123-44CA-9CEA-24A60DAC5C2A}" dt="2024-06-01T10:59:31.959" v="1080" actId="20577"/>
          <ac:spMkLst>
            <pc:docMk/>
            <pc:sldMk cId="1386223453" sldId="262"/>
            <ac:spMk id="6" creationId="{42BDEF5C-D04F-1578-3C37-2B6F56FC86C0}"/>
          </ac:spMkLst>
        </pc:spChg>
        <pc:spChg chg="mod">
          <ac:chgData name="Kamil Eliaszuk" userId="72980d17-148a-4675-acf6-59802051effd" providerId="ADAL" clId="{2BE773E1-7123-44CA-9CEA-24A60DAC5C2A}" dt="2024-06-01T10:53:17.406" v="824" actId="20577"/>
          <ac:spMkLst>
            <pc:docMk/>
            <pc:sldMk cId="1386223453" sldId="262"/>
            <ac:spMk id="7" creationId="{63B963AE-1C38-F933-48A9-90B3675D5536}"/>
          </ac:spMkLst>
        </pc:spChg>
      </pc:sldChg>
      <pc:sldChg chg="modSp mod">
        <pc:chgData name="Kamil Eliaszuk" userId="72980d17-148a-4675-acf6-59802051effd" providerId="ADAL" clId="{2BE773E1-7123-44CA-9CEA-24A60DAC5C2A}" dt="2024-06-01T10:52:06.117" v="729" actId="1076"/>
        <pc:sldMkLst>
          <pc:docMk/>
          <pc:sldMk cId="3667267555" sldId="263"/>
        </pc:sldMkLst>
        <pc:spChg chg="mod">
          <ac:chgData name="Kamil Eliaszuk" userId="72980d17-148a-4675-acf6-59802051effd" providerId="ADAL" clId="{2BE773E1-7123-44CA-9CEA-24A60DAC5C2A}" dt="2024-06-01T10:51:31.219" v="694"/>
          <ac:spMkLst>
            <pc:docMk/>
            <pc:sldMk cId="3667267555" sldId="263"/>
            <ac:spMk id="2" creationId="{2C6CD040-9506-8E2A-2380-98D2E4D493D0}"/>
          </ac:spMkLst>
        </pc:spChg>
        <pc:spChg chg="mod">
          <ac:chgData name="Kamil Eliaszuk" userId="72980d17-148a-4675-acf6-59802051effd" providerId="ADAL" clId="{2BE773E1-7123-44CA-9CEA-24A60DAC5C2A}" dt="2024-06-01T10:52:06.117" v="729" actId="1076"/>
          <ac:spMkLst>
            <pc:docMk/>
            <pc:sldMk cId="3667267555" sldId="263"/>
            <ac:spMk id="7" creationId="{63B963AE-1C38-F933-48A9-90B3675D5536}"/>
          </ac:spMkLst>
        </pc:spChg>
      </pc:sldChg>
      <pc:sldChg chg="modSp mod">
        <pc:chgData name="Kamil Eliaszuk" userId="72980d17-148a-4675-acf6-59802051effd" providerId="ADAL" clId="{2BE773E1-7123-44CA-9CEA-24A60DAC5C2A}" dt="2024-06-01T10:52:14.607" v="730"/>
        <pc:sldMkLst>
          <pc:docMk/>
          <pc:sldMk cId="745513466" sldId="264"/>
        </pc:sldMkLst>
        <pc:spChg chg="mod">
          <ac:chgData name="Kamil Eliaszuk" userId="72980d17-148a-4675-acf6-59802051effd" providerId="ADAL" clId="{2BE773E1-7123-44CA-9CEA-24A60DAC5C2A}" dt="2024-06-01T10:51:35.645" v="695"/>
          <ac:spMkLst>
            <pc:docMk/>
            <pc:sldMk cId="745513466" sldId="264"/>
            <ac:spMk id="2" creationId="{2C6CD040-9506-8E2A-2380-98D2E4D493D0}"/>
          </ac:spMkLst>
        </pc:spChg>
        <pc:spChg chg="mod">
          <ac:chgData name="Kamil Eliaszuk" userId="72980d17-148a-4675-acf6-59802051effd" providerId="ADAL" clId="{2BE773E1-7123-44CA-9CEA-24A60DAC5C2A}" dt="2024-06-01T10:52:14.607" v="730"/>
          <ac:spMkLst>
            <pc:docMk/>
            <pc:sldMk cId="745513466" sldId="264"/>
            <ac:spMk id="7" creationId="{63B963AE-1C38-F933-48A9-90B3675D5536}"/>
          </ac:spMkLst>
        </pc:spChg>
      </pc:sldChg>
      <pc:sldChg chg="modSp mod">
        <pc:chgData name="Kamil Eliaszuk" userId="72980d17-148a-4675-acf6-59802051effd" providerId="ADAL" clId="{2BE773E1-7123-44CA-9CEA-24A60DAC5C2A}" dt="2024-06-01T10:54:57.605" v="944" actId="20577"/>
        <pc:sldMkLst>
          <pc:docMk/>
          <pc:sldMk cId="2022983980" sldId="265"/>
        </pc:sldMkLst>
        <pc:spChg chg="mod">
          <ac:chgData name="Kamil Eliaszuk" userId="72980d17-148a-4675-acf6-59802051effd" providerId="ADAL" clId="{2BE773E1-7123-44CA-9CEA-24A60DAC5C2A}" dt="2024-06-01T10:49:59.148" v="556" actId="20577"/>
          <ac:spMkLst>
            <pc:docMk/>
            <pc:sldMk cId="2022983980" sldId="265"/>
            <ac:spMk id="2" creationId="{2C6CD040-9506-8E2A-2380-98D2E4D493D0}"/>
          </ac:spMkLst>
        </pc:spChg>
        <pc:spChg chg="mod">
          <ac:chgData name="Kamil Eliaszuk" userId="72980d17-148a-4675-acf6-59802051effd" providerId="ADAL" clId="{2BE773E1-7123-44CA-9CEA-24A60DAC5C2A}" dt="2024-06-01T10:54:57.605" v="944" actId="20577"/>
          <ac:spMkLst>
            <pc:docMk/>
            <pc:sldMk cId="2022983980" sldId="265"/>
            <ac:spMk id="7" creationId="{63B963AE-1C38-F933-48A9-90B3675D5536}"/>
          </ac:spMkLst>
        </pc:spChg>
      </pc:sldChg>
      <pc:sldChg chg="modSp mod">
        <pc:chgData name="Kamil Eliaszuk" userId="72980d17-148a-4675-acf6-59802051effd" providerId="ADAL" clId="{2BE773E1-7123-44CA-9CEA-24A60DAC5C2A}" dt="2024-06-01T10:57:58.763" v="1067" actId="6549"/>
        <pc:sldMkLst>
          <pc:docMk/>
          <pc:sldMk cId="2299151545" sldId="266"/>
        </pc:sldMkLst>
        <pc:spChg chg="mod">
          <ac:chgData name="Kamil Eliaszuk" userId="72980d17-148a-4675-acf6-59802051effd" providerId="ADAL" clId="{2BE773E1-7123-44CA-9CEA-24A60DAC5C2A}" dt="2024-06-01T10:54:26.514" v="903" actId="20577"/>
          <ac:spMkLst>
            <pc:docMk/>
            <pc:sldMk cId="2299151545" sldId="266"/>
            <ac:spMk id="2" creationId="{2C6CD040-9506-8E2A-2380-98D2E4D493D0}"/>
          </ac:spMkLst>
        </pc:spChg>
        <pc:spChg chg="mod">
          <ac:chgData name="Kamil Eliaszuk" userId="72980d17-148a-4675-acf6-59802051effd" providerId="ADAL" clId="{2BE773E1-7123-44CA-9CEA-24A60DAC5C2A}" dt="2024-06-01T10:54:50.083" v="942" actId="20577"/>
          <ac:spMkLst>
            <pc:docMk/>
            <pc:sldMk cId="2299151545" sldId="266"/>
            <ac:spMk id="7" creationId="{63B963AE-1C38-F933-48A9-90B3675D5536}"/>
          </ac:spMkLst>
        </pc:spChg>
        <pc:spChg chg="mod">
          <ac:chgData name="Kamil Eliaszuk" userId="72980d17-148a-4675-acf6-59802051effd" providerId="ADAL" clId="{2BE773E1-7123-44CA-9CEA-24A60DAC5C2A}" dt="2024-06-01T10:57:58.763" v="1067" actId="6549"/>
          <ac:spMkLst>
            <pc:docMk/>
            <pc:sldMk cId="2299151545" sldId="266"/>
            <ac:spMk id="9" creationId="{BE8D804E-12C0-4B64-578F-8908D534EE6D}"/>
          </ac:spMkLst>
        </pc:spChg>
      </pc:sldChg>
      <pc:sldChg chg="modSp mod">
        <pc:chgData name="Kamil Eliaszuk" userId="72980d17-148a-4675-acf6-59802051effd" providerId="ADAL" clId="{2BE773E1-7123-44CA-9CEA-24A60DAC5C2A}" dt="2024-06-01T10:58:38.338" v="1072" actId="20577"/>
        <pc:sldMkLst>
          <pc:docMk/>
          <pc:sldMk cId="2039010216" sldId="267"/>
        </pc:sldMkLst>
        <pc:spChg chg="mod">
          <ac:chgData name="Kamil Eliaszuk" userId="72980d17-148a-4675-acf6-59802051effd" providerId="ADAL" clId="{2BE773E1-7123-44CA-9CEA-24A60DAC5C2A}" dt="2024-06-01T10:57:20.452" v="1035" actId="20577"/>
          <ac:spMkLst>
            <pc:docMk/>
            <pc:sldMk cId="2039010216" sldId="267"/>
            <ac:spMk id="2" creationId="{2C6CD040-9506-8E2A-2380-98D2E4D493D0}"/>
          </ac:spMkLst>
        </pc:spChg>
        <pc:spChg chg="mod">
          <ac:chgData name="Kamil Eliaszuk" userId="72980d17-148a-4675-acf6-59802051effd" providerId="ADAL" clId="{2BE773E1-7123-44CA-9CEA-24A60DAC5C2A}" dt="2024-06-01T10:58:38.338" v="1072" actId="20577"/>
          <ac:spMkLst>
            <pc:docMk/>
            <pc:sldMk cId="2039010216" sldId="267"/>
            <ac:spMk id="7" creationId="{63B963AE-1C38-F933-48A9-90B3675D5536}"/>
          </ac:spMkLst>
        </pc:spChg>
      </pc:sldChg>
      <pc:sldChg chg="modSp mod">
        <pc:chgData name="Kamil Eliaszuk" userId="72980d17-148a-4675-acf6-59802051effd" providerId="ADAL" clId="{2BE773E1-7123-44CA-9CEA-24A60DAC5C2A}" dt="2024-06-01T10:55:59.185" v="986" actId="20577"/>
        <pc:sldMkLst>
          <pc:docMk/>
          <pc:sldMk cId="3978629388" sldId="268"/>
        </pc:sldMkLst>
        <pc:spChg chg="mod">
          <ac:chgData name="Kamil Eliaszuk" userId="72980d17-148a-4675-acf6-59802051effd" providerId="ADAL" clId="{2BE773E1-7123-44CA-9CEA-24A60DAC5C2A}" dt="2024-06-01T10:55:42.862" v="966" actId="20577"/>
          <ac:spMkLst>
            <pc:docMk/>
            <pc:sldMk cId="3978629388" sldId="268"/>
            <ac:spMk id="2" creationId="{2C6CD040-9506-8E2A-2380-98D2E4D493D0}"/>
          </ac:spMkLst>
        </pc:spChg>
        <pc:spChg chg="mod">
          <ac:chgData name="Kamil Eliaszuk" userId="72980d17-148a-4675-acf6-59802051effd" providerId="ADAL" clId="{2BE773E1-7123-44CA-9CEA-24A60DAC5C2A}" dt="2024-06-01T10:55:51.897" v="976" actId="20577"/>
          <ac:spMkLst>
            <pc:docMk/>
            <pc:sldMk cId="3978629388" sldId="268"/>
            <ac:spMk id="3" creationId="{1AAE9221-21CC-43A6-9C88-6D1F96791C93}"/>
          </ac:spMkLst>
        </pc:spChg>
        <pc:spChg chg="mod">
          <ac:chgData name="Kamil Eliaszuk" userId="72980d17-148a-4675-acf6-59802051effd" providerId="ADAL" clId="{2BE773E1-7123-44CA-9CEA-24A60DAC5C2A}" dt="2024-06-01T10:55:59.185" v="986" actId="20577"/>
          <ac:spMkLst>
            <pc:docMk/>
            <pc:sldMk cId="3978629388" sldId="268"/>
            <ac:spMk id="4" creationId="{D3B5D94A-31BF-E5E8-B9B7-4955189E4775}"/>
          </ac:spMkLst>
        </pc:spChg>
        <pc:spChg chg="mod">
          <ac:chgData name="Kamil Eliaszuk" userId="72980d17-148a-4675-acf6-59802051effd" providerId="ADAL" clId="{2BE773E1-7123-44CA-9CEA-24A60DAC5C2A}" dt="2024-06-01T10:55:47.801" v="970" actId="20577"/>
          <ac:spMkLst>
            <pc:docMk/>
            <pc:sldMk cId="3978629388" sldId="268"/>
            <ac:spMk id="7" creationId="{63B963AE-1C38-F933-48A9-90B3675D5536}"/>
          </ac:spMkLst>
        </pc:spChg>
      </pc:sldChg>
      <pc:sldChg chg="modSp mod">
        <pc:chgData name="Kamil Eliaszuk" userId="72980d17-148a-4675-acf6-59802051effd" providerId="ADAL" clId="{2BE773E1-7123-44CA-9CEA-24A60DAC5C2A}" dt="2024-06-01T10:56:46.592" v="991"/>
        <pc:sldMkLst>
          <pc:docMk/>
          <pc:sldMk cId="1181189933" sldId="269"/>
        </pc:sldMkLst>
        <pc:spChg chg="mod">
          <ac:chgData name="Kamil Eliaszuk" userId="72980d17-148a-4675-acf6-59802051effd" providerId="ADAL" clId="{2BE773E1-7123-44CA-9CEA-24A60DAC5C2A}" dt="2024-06-01T10:56:21.642" v="987"/>
          <ac:spMkLst>
            <pc:docMk/>
            <pc:sldMk cId="1181189933" sldId="269"/>
            <ac:spMk id="2" creationId="{2C6CD040-9506-8E2A-2380-98D2E4D493D0}"/>
          </ac:spMkLst>
        </pc:spChg>
        <pc:spChg chg="mod">
          <ac:chgData name="Kamil Eliaszuk" userId="72980d17-148a-4675-acf6-59802051effd" providerId="ADAL" clId="{2BE773E1-7123-44CA-9CEA-24A60DAC5C2A}" dt="2024-06-01T10:56:39.157" v="990"/>
          <ac:spMkLst>
            <pc:docMk/>
            <pc:sldMk cId="1181189933" sldId="269"/>
            <ac:spMk id="3" creationId="{1AAE9221-21CC-43A6-9C88-6D1F96791C93}"/>
          </ac:spMkLst>
        </pc:spChg>
        <pc:spChg chg="mod">
          <ac:chgData name="Kamil Eliaszuk" userId="72980d17-148a-4675-acf6-59802051effd" providerId="ADAL" clId="{2BE773E1-7123-44CA-9CEA-24A60DAC5C2A}" dt="2024-06-01T10:56:46.592" v="991"/>
          <ac:spMkLst>
            <pc:docMk/>
            <pc:sldMk cId="1181189933" sldId="269"/>
            <ac:spMk id="4" creationId="{D3B5D94A-31BF-E5E8-B9B7-4955189E4775}"/>
          </ac:spMkLst>
        </pc:spChg>
        <pc:spChg chg="mod">
          <ac:chgData name="Kamil Eliaszuk" userId="72980d17-148a-4675-acf6-59802051effd" providerId="ADAL" clId="{2BE773E1-7123-44CA-9CEA-24A60DAC5C2A}" dt="2024-06-01T10:56:32.007" v="989"/>
          <ac:spMkLst>
            <pc:docMk/>
            <pc:sldMk cId="1181189933" sldId="269"/>
            <ac:spMk id="7" creationId="{63B963AE-1C38-F933-48A9-90B3675D5536}"/>
          </ac:spMkLst>
        </pc:spChg>
      </pc:sldChg>
      <pc:sldChg chg="modSp mod">
        <pc:chgData name="Kamil Eliaszuk" userId="72980d17-148a-4675-acf6-59802051effd" providerId="ADAL" clId="{2BE773E1-7123-44CA-9CEA-24A60DAC5C2A}" dt="2024-06-01T10:57:10.857" v="1019" actId="20577"/>
        <pc:sldMkLst>
          <pc:docMk/>
          <pc:sldMk cId="513291417" sldId="270"/>
        </pc:sldMkLst>
        <pc:spChg chg="mod">
          <ac:chgData name="Kamil Eliaszuk" userId="72980d17-148a-4675-acf6-59802051effd" providerId="ADAL" clId="{2BE773E1-7123-44CA-9CEA-24A60DAC5C2A}" dt="2024-06-01T10:56:25.549" v="988"/>
          <ac:spMkLst>
            <pc:docMk/>
            <pc:sldMk cId="513291417" sldId="270"/>
            <ac:spMk id="2" creationId="{2C6CD040-9506-8E2A-2380-98D2E4D493D0}"/>
          </ac:spMkLst>
        </pc:spChg>
        <pc:spChg chg="mod">
          <ac:chgData name="Kamil Eliaszuk" userId="72980d17-148a-4675-acf6-59802051effd" providerId="ADAL" clId="{2BE773E1-7123-44CA-9CEA-24A60DAC5C2A}" dt="2024-06-01T10:57:00.262" v="992" actId="20577"/>
          <ac:spMkLst>
            <pc:docMk/>
            <pc:sldMk cId="513291417" sldId="270"/>
            <ac:spMk id="12" creationId="{38D9F60C-4A98-20C1-2644-B05781DC4627}"/>
          </ac:spMkLst>
        </pc:spChg>
        <pc:spChg chg="mod">
          <ac:chgData name="Kamil Eliaszuk" userId="72980d17-148a-4675-acf6-59802051effd" providerId="ADAL" clId="{2BE773E1-7123-44CA-9CEA-24A60DAC5C2A}" dt="2024-06-01T10:57:10.857" v="1019" actId="20577"/>
          <ac:spMkLst>
            <pc:docMk/>
            <pc:sldMk cId="513291417" sldId="270"/>
            <ac:spMk id="14" creationId="{12791979-CC34-9E83-8E98-4FC719053770}"/>
          </ac:spMkLst>
        </pc:spChg>
      </pc:sldChg>
      <pc:sldChg chg="modSp mod">
        <pc:chgData name="Kamil Eliaszuk" userId="72980d17-148a-4675-acf6-59802051effd" providerId="ADAL" clId="{2BE773E1-7123-44CA-9CEA-24A60DAC5C2A}" dt="2024-06-01T10:51:38.998" v="696"/>
        <pc:sldMkLst>
          <pc:docMk/>
          <pc:sldMk cId="1511981543" sldId="271"/>
        </pc:sldMkLst>
        <pc:spChg chg="mod">
          <ac:chgData name="Kamil Eliaszuk" userId="72980d17-148a-4675-acf6-59802051effd" providerId="ADAL" clId="{2BE773E1-7123-44CA-9CEA-24A60DAC5C2A}" dt="2024-06-01T10:51:38.998" v="696"/>
          <ac:spMkLst>
            <pc:docMk/>
            <pc:sldMk cId="1511981543" sldId="271"/>
            <ac:spMk id="2" creationId="{2C6CD040-9506-8E2A-2380-98D2E4D493D0}"/>
          </ac:spMkLst>
        </pc:spChg>
      </pc:sldChg>
      <pc:sldChg chg="modSp mod">
        <pc:chgData name="Kamil Eliaszuk" userId="72980d17-148a-4675-acf6-59802051effd" providerId="ADAL" clId="{2BE773E1-7123-44CA-9CEA-24A60DAC5C2A}" dt="2024-06-01T10:55:32.675" v="946"/>
        <pc:sldMkLst>
          <pc:docMk/>
          <pc:sldMk cId="1819329258" sldId="272"/>
        </pc:sldMkLst>
        <pc:spChg chg="mod">
          <ac:chgData name="Kamil Eliaszuk" userId="72980d17-148a-4675-acf6-59802051effd" providerId="ADAL" clId="{2BE773E1-7123-44CA-9CEA-24A60DAC5C2A}" dt="2024-06-01T10:55:24.247" v="945"/>
          <ac:spMkLst>
            <pc:docMk/>
            <pc:sldMk cId="1819329258" sldId="272"/>
            <ac:spMk id="2" creationId="{2C6CD040-9506-8E2A-2380-98D2E4D493D0}"/>
          </ac:spMkLst>
        </pc:spChg>
        <pc:spChg chg="mod">
          <ac:chgData name="Kamil Eliaszuk" userId="72980d17-148a-4675-acf6-59802051effd" providerId="ADAL" clId="{2BE773E1-7123-44CA-9CEA-24A60DAC5C2A}" dt="2024-06-01T10:55:32.675" v="946"/>
          <ac:spMkLst>
            <pc:docMk/>
            <pc:sldMk cId="1819329258" sldId="272"/>
            <ac:spMk id="3" creationId="{A9012907-C180-CAA5-20F0-A81D44B0BC2C}"/>
          </ac:spMkLst>
        </pc:spChg>
      </pc:sldChg>
    </pc:docChg>
  </pc:docChgLst>
  <pc:docChgLst>
    <pc:chgData name="Eliaszuk Kamil (STUD)" userId="72980d17-148a-4675-acf6-59802051effd" providerId="ADAL" clId="{872C2783-06EC-45BF-8F63-7EB617A80193}"/>
    <pc:docChg chg="undo redo custSel addSld delSld modSld sldOrd">
      <pc:chgData name="Eliaszuk Kamil (STUD)" userId="72980d17-148a-4675-acf6-59802051effd" providerId="ADAL" clId="{872C2783-06EC-45BF-8F63-7EB617A80193}" dt="2024-04-23T13:00:37.523" v="2957" actId="1076"/>
      <pc:docMkLst>
        <pc:docMk/>
      </pc:docMkLst>
      <pc:sldChg chg="addSp delSp modSp mod setClrOvrMap">
        <pc:chgData name="Eliaszuk Kamil (STUD)" userId="72980d17-148a-4675-acf6-59802051effd" providerId="ADAL" clId="{872C2783-06EC-45BF-8F63-7EB617A80193}" dt="2024-04-22T14:46:18.649" v="2671" actId="20577"/>
        <pc:sldMkLst>
          <pc:docMk/>
          <pc:sldMk cId="4021103093" sldId="257"/>
        </pc:sldMkLst>
        <pc:spChg chg="add mod">
          <ac:chgData name="Eliaszuk Kamil (STUD)" userId="72980d17-148a-4675-acf6-59802051effd" providerId="ADAL" clId="{872C2783-06EC-45BF-8F63-7EB617A80193}" dt="2024-04-22T14:46:18.649" v="2671" actId="20577"/>
          <ac:spMkLst>
            <pc:docMk/>
            <pc:sldMk cId="4021103093" sldId="257"/>
            <ac:spMk id="2" creationId="{5314B634-65D8-F95E-FC00-42EE345DB29D}"/>
          </ac:spMkLst>
        </pc:spChg>
        <pc:spChg chg="mod">
          <ac:chgData name="Eliaszuk Kamil (STUD)" userId="72980d17-148a-4675-acf6-59802051effd" providerId="ADAL" clId="{872C2783-06EC-45BF-8F63-7EB617A80193}" dt="2024-04-22T11:34:53.503" v="237" actId="1076"/>
          <ac:spMkLst>
            <pc:docMk/>
            <pc:sldMk cId="4021103093" sldId="257"/>
            <ac:spMk id="4" creationId="{0F042993-F653-1D28-1F2E-7F8137735815}"/>
          </ac:spMkLst>
        </pc:spChg>
        <pc:spChg chg="mod">
          <ac:chgData name="Eliaszuk Kamil (STUD)" userId="72980d17-148a-4675-acf6-59802051effd" providerId="ADAL" clId="{872C2783-06EC-45BF-8F63-7EB617A80193}" dt="2024-04-22T13:27:51.844" v="2414" actId="14100"/>
          <ac:spMkLst>
            <pc:docMk/>
            <pc:sldMk cId="4021103093" sldId="257"/>
            <ac:spMk id="5" creationId="{8B8616A2-A382-9AC5-0FC3-F2ADDC5D18EA}"/>
          </ac:spMkLst>
        </pc:spChg>
        <pc:spChg chg="add del">
          <ac:chgData name="Eliaszuk Kamil (STUD)" userId="72980d17-148a-4675-acf6-59802051effd" providerId="ADAL" clId="{872C2783-06EC-45BF-8F63-7EB617A80193}" dt="2024-04-22T11:26:03.747" v="61" actId="26606"/>
          <ac:spMkLst>
            <pc:docMk/>
            <pc:sldMk cId="4021103093" sldId="257"/>
            <ac:spMk id="2065" creationId="{9228552E-C8B1-4A80-8448-0787CE0FC704}"/>
          </ac:spMkLst>
        </pc:spChg>
        <pc:spChg chg="add del">
          <ac:chgData name="Eliaszuk Kamil (STUD)" userId="72980d17-148a-4675-acf6-59802051effd" providerId="ADAL" clId="{872C2783-06EC-45BF-8F63-7EB617A80193}" dt="2024-04-22T11:26:03.723" v="60" actId="26606"/>
          <ac:spMkLst>
            <pc:docMk/>
            <pc:sldMk cId="4021103093" sldId="257"/>
            <ac:spMk id="2070" creationId="{8F90786E-B72D-4C32-BDCE-A170B007822D}"/>
          </ac:spMkLst>
        </pc:spChg>
        <pc:spChg chg="add del">
          <ac:chgData name="Eliaszuk Kamil (STUD)" userId="72980d17-148a-4675-acf6-59802051effd" providerId="ADAL" clId="{872C2783-06EC-45BF-8F63-7EB617A80193}" dt="2024-04-22T11:26:03.723" v="60" actId="26606"/>
          <ac:spMkLst>
            <pc:docMk/>
            <pc:sldMk cId="4021103093" sldId="257"/>
            <ac:spMk id="2072" creationId="{5E46F2E7-848F-4A6C-A098-4764FDEA771A}"/>
          </ac:spMkLst>
        </pc:spChg>
        <pc:spChg chg="add del">
          <ac:chgData name="Eliaszuk Kamil (STUD)" userId="72980d17-148a-4675-acf6-59802051effd" providerId="ADAL" clId="{872C2783-06EC-45BF-8F63-7EB617A80193}" dt="2024-04-22T11:33:52.141" v="221" actId="26606"/>
          <ac:spMkLst>
            <pc:docMk/>
            <pc:sldMk cId="4021103093" sldId="257"/>
            <ac:spMk id="2074" creationId="{9228552E-C8B1-4A80-8448-0787CE0FC704}"/>
          </ac:spMkLst>
        </pc:spChg>
        <pc:spChg chg="add del">
          <ac:chgData name="Eliaszuk Kamil (STUD)" userId="72980d17-148a-4675-acf6-59802051effd" providerId="ADAL" clId="{872C2783-06EC-45BF-8F63-7EB617A80193}" dt="2024-04-22T11:33:16.514" v="208" actId="26606"/>
          <ac:spMkLst>
            <pc:docMk/>
            <pc:sldMk cId="4021103093" sldId="257"/>
            <ac:spMk id="2079" creationId="{96CF2A2B-0745-440C-9224-C5C6A0A4286F}"/>
          </ac:spMkLst>
        </pc:spChg>
        <pc:spChg chg="add del">
          <ac:chgData name="Eliaszuk Kamil (STUD)" userId="72980d17-148a-4675-acf6-59802051effd" providerId="ADAL" clId="{872C2783-06EC-45BF-8F63-7EB617A80193}" dt="2024-04-22T11:33:16.514" v="208" actId="26606"/>
          <ac:spMkLst>
            <pc:docMk/>
            <pc:sldMk cId="4021103093" sldId="257"/>
            <ac:spMk id="2081" creationId="{75BE6D6B-84C9-4D2B-97EB-773B7369EF82}"/>
          </ac:spMkLst>
        </pc:spChg>
        <pc:spChg chg="add del">
          <ac:chgData name="Eliaszuk Kamil (STUD)" userId="72980d17-148a-4675-acf6-59802051effd" providerId="ADAL" clId="{872C2783-06EC-45BF-8F63-7EB617A80193}" dt="2024-04-22T11:33:19.453" v="210" actId="26606"/>
          <ac:spMkLst>
            <pc:docMk/>
            <pc:sldMk cId="4021103093" sldId="257"/>
            <ac:spMk id="2083" creationId="{9228552E-C8B1-4A80-8448-0787CE0FC704}"/>
          </ac:spMkLst>
        </pc:spChg>
        <pc:spChg chg="add del">
          <ac:chgData name="Eliaszuk Kamil (STUD)" userId="72980d17-148a-4675-acf6-59802051effd" providerId="ADAL" clId="{872C2783-06EC-45BF-8F63-7EB617A80193}" dt="2024-04-22T11:33:23.596" v="212" actId="26606"/>
          <ac:spMkLst>
            <pc:docMk/>
            <pc:sldMk cId="4021103093" sldId="257"/>
            <ac:spMk id="2085" creationId="{C5E6CFF1-2F42-4E10-9A97-F116F46F53FE}"/>
          </ac:spMkLst>
        </pc:spChg>
        <pc:spChg chg="add del">
          <ac:chgData name="Eliaszuk Kamil (STUD)" userId="72980d17-148a-4675-acf6-59802051effd" providerId="ADAL" clId="{872C2783-06EC-45BF-8F63-7EB617A80193}" dt="2024-04-22T11:33:25.092" v="214" actId="26606"/>
          <ac:spMkLst>
            <pc:docMk/>
            <pc:sldMk cId="4021103093" sldId="257"/>
            <ac:spMk id="2088" creationId="{21ED5FCA-9564-42B4-9F52-2CCED8ED60CA}"/>
          </ac:spMkLst>
        </pc:spChg>
        <pc:spChg chg="add del">
          <ac:chgData name="Eliaszuk Kamil (STUD)" userId="72980d17-148a-4675-acf6-59802051effd" providerId="ADAL" clId="{872C2783-06EC-45BF-8F63-7EB617A80193}" dt="2024-04-22T11:33:25.092" v="214" actId="26606"/>
          <ac:spMkLst>
            <pc:docMk/>
            <pc:sldMk cId="4021103093" sldId="257"/>
            <ac:spMk id="2089" creationId="{081E4A58-353D-44AE-B2FC-2A74E2E400F7}"/>
          </ac:spMkLst>
        </pc:spChg>
        <pc:spChg chg="add del">
          <ac:chgData name="Eliaszuk Kamil (STUD)" userId="72980d17-148a-4675-acf6-59802051effd" providerId="ADAL" clId="{872C2783-06EC-45BF-8F63-7EB617A80193}" dt="2024-04-22T11:33:33.486" v="216" actId="26606"/>
          <ac:spMkLst>
            <pc:docMk/>
            <pc:sldMk cId="4021103093" sldId="257"/>
            <ac:spMk id="2091" creationId="{675FFAD0-2409-47F2-980A-2CF4FFC69BE2}"/>
          </ac:spMkLst>
        </pc:spChg>
        <pc:spChg chg="add del">
          <ac:chgData name="Eliaszuk Kamil (STUD)" userId="72980d17-148a-4675-acf6-59802051effd" providerId="ADAL" clId="{872C2783-06EC-45BF-8F63-7EB617A80193}" dt="2024-04-22T11:33:33.486" v="216" actId="26606"/>
          <ac:spMkLst>
            <pc:docMk/>
            <pc:sldMk cId="4021103093" sldId="257"/>
            <ac:spMk id="2092" creationId="{CBB2B1F0-0DD6-4744-9A46-7A344FB48E40}"/>
          </ac:spMkLst>
        </pc:spChg>
        <pc:spChg chg="add del">
          <ac:chgData name="Eliaszuk Kamil (STUD)" userId="72980d17-148a-4675-acf6-59802051effd" providerId="ADAL" clId="{872C2783-06EC-45BF-8F63-7EB617A80193}" dt="2024-04-22T11:33:33.486" v="216" actId="26606"/>
          <ac:spMkLst>
            <pc:docMk/>
            <pc:sldMk cId="4021103093" sldId="257"/>
            <ac:spMk id="2093" creationId="{52D502E5-F6B4-4D58-B4AE-FC466FF15EE8}"/>
          </ac:spMkLst>
        </pc:spChg>
        <pc:spChg chg="add del">
          <ac:chgData name="Eliaszuk Kamil (STUD)" userId="72980d17-148a-4675-acf6-59802051effd" providerId="ADAL" clId="{872C2783-06EC-45BF-8F63-7EB617A80193}" dt="2024-04-22T11:33:33.486" v="216" actId="26606"/>
          <ac:spMkLst>
            <pc:docMk/>
            <pc:sldMk cId="4021103093" sldId="257"/>
            <ac:spMk id="2094" creationId="{9DECDBF4-02B6-4BB4-B65B-B8107AD6A9E8}"/>
          </ac:spMkLst>
        </pc:spChg>
        <pc:spChg chg="add del">
          <ac:chgData name="Eliaszuk Kamil (STUD)" userId="72980d17-148a-4675-acf6-59802051effd" providerId="ADAL" clId="{872C2783-06EC-45BF-8F63-7EB617A80193}" dt="2024-04-22T11:33:36.644" v="218" actId="26606"/>
          <ac:spMkLst>
            <pc:docMk/>
            <pc:sldMk cId="4021103093" sldId="257"/>
            <ac:spMk id="2096" creationId="{56688E73-49B9-4052-A836-D248C825D70D}"/>
          </ac:spMkLst>
        </pc:spChg>
        <pc:spChg chg="add del">
          <ac:chgData name="Eliaszuk Kamil (STUD)" userId="72980d17-148a-4675-acf6-59802051effd" providerId="ADAL" clId="{872C2783-06EC-45BF-8F63-7EB617A80193}" dt="2024-04-22T11:33:36.644" v="218" actId="26606"/>
          <ac:spMkLst>
            <pc:docMk/>
            <pc:sldMk cId="4021103093" sldId="257"/>
            <ac:spMk id="2097" creationId="{5B6AEE0C-07FE-4154-BC7C-2F20530BC556}"/>
          </ac:spMkLst>
        </pc:spChg>
        <pc:spChg chg="add del">
          <ac:chgData name="Eliaszuk Kamil (STUD)" userId="72980d17-148a-4675-acf6-59802051effd" providerId="ADAL" clId="{872C2783-06EC-45BF-8F63-7EB617A80193}" dt="2024-04-22T11:33:52.126" v="220" actId="26606"/>
          <ac:spMkLst>
            <pc:docMk/>
            <pc:sldMk cId="4021103093" sldId="257"/>
            <ac:spMk id="2099" creationId="{9228552E-C8B1-4A80-8448-0787CE0FC704}"/>
          </ac:spMkLst>
        </pc:spChg>
        <pc:spChg chg="add del">
          <ac:chgData name="Eliaszuk Kamil (STUD)" userId="72980d17-148a-4675-acf6-59802051effd" providerId="ADAL" clId="{872C2783-06EC-45BF-8F63-7EB617A80193}" dt="2024-04-22T11:34:12.007" v="224" actId="26606"/>
          <ac:spMkLst>
            <pc:docMk/>
            <pc:sldMk cId="4021103093" sldId="257"/>
            <ac:spMk id="2101" creationId="{675FFAD0-2409-47F2-980A-2CF4FFC69BE2}"/>
          </ac:spMkLst>
        </pc:spChg>
        <pc:spChg chg="add del">
          <ac:chgData name="Eliaszuk Kamil (STUD)" userId="72980d17-148a-4675-acf6-59802051effd" providerId="ADAL" clId="{872C2783-06EC-45BF-8F63-7EB617A80193}" dt="2024-04-22T11:34:12.007" v="224" actId="26606"/>
          <ac:spMkLst>
            <pc:docMk/>
            <pc:sldMk cId="4021103093" sldId="257"/>
            <ac:spMk id="2102" creationId="{CBB2B1F0-0DD6-4744-9A46-7A344FB48E40}"/>
          </ac:spMkLst>
        </pc:spChg>
        <pc:spChg chg="add del">
          <ac:chgData name="Eliaszuk Kamil (STUD)" userId="72980d17-148a-4675-acf6-59802051effd" providerId="ADAL" clId="{872C2783-06EC-45BF-8F63-7EB617A80193}" dt="2024-04-22T11:34:12.007" v="224" actId="26606"/>
          <ac:spMkLst>
            <pc:docMk/>
            <pc:sldMk cId="4021103093" sldId="257"/>
            <ac:spMk id="2103" creationId="{52D502E5-F6B4-4D58-B4AE-FC466FF15EE8}"/>
          </ac:spMkLst>
        </pc:spChg>
        <pc:spChg chg="add del">
          <ac:chgData name="Eliaszuk Kamil (STUD)" userId="72980d17-148a-4675-acf6-59802051effd" providerId="ADAL" clId="{872C2783-06EC-45BF-8F63-7EB617A80193}" dt="2024-04-22T11:34:12.007" v="224" actId="26606"/>
          <ac:spMkLst>
            <pc:docMk/>
            <pc:sldMk cId="4021103093" sldId="257"/>
            <ac:spMk id="2104" creationId="{9DECDBF4-02B6-4BB4-B65B-B8107AD6A9E8}"/>
          </ac:spMkLst>
        </pc:spChg>
        <pc:spChg chg="add del">
          <ac:chgData name="Eliaszuk Kamil (STUD)" userId="72980d17-148a-4675-acf6-59802051effd" providerId="ADAL" clId="{872C2783-06EC-45BF-8F63-7EB617A80193}" dt="2024-04-22T11:34:11.990" v="223" actId="26606"/>
          <ac:spMkLst>
            <pc:docMk/>
            <pc:sldMk cId="4021103093" sldId="257"/>
            <ac:spMk id="2109" creationId="{96CF2A2B-0745-440C-9224-C5C6A0A4286F}"/>
          </ac:spMkLst>
        </pc:spChg>
        <pc:spChg chg="add del">
          <ac:chgData name="Eliaszuk Kamil (STUD)" userId="72980d17-148a-4675-acf6-59802051effd" providerId="ADAL" clId="{872C2783-06EC-45BF-8F63-7EB617A80193}" dt="2024-04-22T11:34:11.990" v="223" actId="26606"/>
          <ac:spMkLst>
            <pc:docMk/>
            <pc:sldMk cId="4021103093" sldId="257"/>
            <ac:spMk id="2111" creationId="{75BE6D6B-84C9-4D2B-97EB-773B7369EF82}"/>
          </ac:spMkLst>
        </pc:spChg>
        <pc:spChg chg="add del">
          <ac:chgData name="Eliaszuk Kamil (STUD)" userId="72980d17-148a-4675-acf6-59802051effd" providerId="ADAL" clId="{872C2783-06EC-45BF-8F63-7EB617A80193}" dt="2024-04-22T11:34:22.111" v="227" actId="26606"/>
          <ac:spMkLst>
            <pc:docMk/>
            <pc:sldMk cId="4021103093" sldId="257"/>
            <ac:spMk id="2113" creationId="{9228552E-C8B1-4A80-8448-0787CE0FC704}"/>
          </ac:spMkLst>
        </pc:spChg>
        <pc:spChg chg="add del">
          <ac:chgData name="Eliaszuk Kamil (STUD)" userId="72980d17-148a-4675-acf6-59802051effd" providerId="ADAL" clId="{872C2783-06EC-45BF-8F63-7EB617A80193}" dt="2024-04-22T11:34:22.111" v="226" actId="26606"/>
          <ac:spMkLst>
            <pc:docMk/>
            <pc:sldMk cId="4021103093" sldId="257"/>
            <ac:spMk id="2118" creationId="{96CF2A2B-0745-440C-9224-C5C6A0A4286F}"/>
          </ac:spMkLst>
        </pc:spChg>
        <pc:spChg chg="add del">
          <ac:chgData name="Eliaszuk Kamil (STUD)" userId="72980d17-148a-4675-acf6-59802051effd" providerId="ADAL" clId="{872C2783-06EC-45BF-8F63-7EB617A80193}" dt="2024-04-22T11:34:22.111" v="226" actId="26606"/>
          <ac:spMkLst>
            <pc:docMk/>
            <pc:sldMk cId="4021103093" sldId="257"/>
            <ac:spMk id="2120" creationId="{75BE6D6B-84C9-4D2B-97EB-773B7369EF82}"/>
          </ac:spMkLst>
        </pc:spChg>
        <pc:spChg chg="add del">
          <ac:chgData name="Eliaszuk Kamil (STUD)" userId="72980d17-148a-4675-acf6-59802051effd" providerId="ADAL" clId="{872C2783-06EC-45BF-8F63-7EB617A80193}" dt="2024-04-22T11:34:33.254" v="230" actId="26606"/>
          <ac:spMkLst>
            <pc:docMk/>
            <pc:sldMk cId="4021103093" sldId="257"/>
            <ac:spMk id="2122" creationId="{9228552E-C8B1-4A80-8448-0787CE0FC704}"/>
          </ac:spMkLst>
        </pc:spChg>
        <pc:spChg chg="add del">
          <ac:chgData name="Eliaszuk Kamil (STUD)" userId="72980d17-148a-4675-acf6-59802051effd" providerId="ADAL" clId="{872C2783-06EC-45BF-8F63-7EB617A80193}" dt="2024-04-22T11:34:33.227" v="229" actId="26606"/>
          <ac:spMkLst>
            <pc:docMk/>
            <pc:sldMk cId="4021103093" sldId="257"/>
            <ac:spMk id="2127" creationId="{96CF2A2B-0745-440C-9224-C5C6A0A4286F}"/>
          </ac:spMkLst>
        </pc:spChg>
        <pc:spChg chg="add del">
          <ac:chgData name="Eliaszuk Kamil (STUD)" userId="72980d17-148a-4675-acf6-59802051effd" providerId="ADAL" clId="{872C2783-06EC-45BF-8F63-7EB617A80193}" dt="2024-04-22T11:34:33.227" v="229" actId="26606"/>
          <ac:spMkLst>
            <pc:docMk/>
            <pc:sldMk cId="4021103093" sldId="257"/>
            <ac:spMk id="2129" creationId="{75BE6D6B-84C9-4D2B-97EB-773B7369EF82}"/>
          </ac:spMkLst>
        </pc:spChg>
        <pc:spChg chg="add">
          <ac:chgData name="Eliaszuk Kamil (STUD)" userId="72980d17-148a-4675-acf6-59802051effd" providerId="ADAL" clId="{872C2783-06EC-45BF-8F63-7EB617A80193}" dt="2024-04-22T11:34:33.254" v="230" actId="26606"/>
          <ac:spMkLst>
            <pc:docMk/>
            <pc:sldMk cId="4021103093" sldId="257"/>
            <ac:spMk id="2131" creationId="{9228552E-C8B1-4A80-8448-0787CE0FC704}"/>
          </ac:spMkLst>
        </pc:spChg>
        <pc:picChg chg="mod">
          <ac:chgData name="Eliaszuk Kamil (STUD)" userId="72980d17-148a-4675-acf6-59802051effd" providerId="ADAL" clId="{872C2783-06EC-45BF-8F63-7EB617A80193}" dt="2024-04-22T11:34:33.227" v="229" actId="26606"/>
          <ac:picMkLst>
            <pc:docMk/>
            <pc:sldMk cId="4021103093" sldId="257"/>
            <ac:picMk id="2050" creationId="{23B8BA45-348A-E7A8-9F5A-15C8A19F3AC1}"/>
          </ac:picMkLst>
        </pc:picChg>
        <pc:cxnChg chg="add del">
          <ac:chgData name="Eliaszuk Kamil (STUD)" userId="72980d17-148a-4675-acf6-59802051effd" providerId="ADAL" clId="{872C2783-06EC-45BF-8F63-7EB617A80193}" dt="2024-04-22T11:33:23.596" v="212" actId="26606"/>
          <ac:cxnSpMkLst>
            <pc:docMk/>
            <pc:sldMk cId="4021103093" sldId="257"/>
            <ac:cxnSpMk id="2086" creationId="{96A8629B-8289-498B-939B-1CA0C106182C}"/>
          </ac:cxnSpMkLst>
        </pc:cxnChg>
      </pc:sldChg>
      <pc:sldChg chg="addSp modSp mod">
        <pc:chgData name="Eliaszuk Kamil (STUD)" userId="72980d17-148a-4675-acf6-59802051effd" providerId="ADAL" clId="{872C2783-06EC-45BF-8F63-7EB617A80193}" dt="2024-04-22T13:25:40.642" v="2387" actId="1076"/>
        <pc:sldMkLst>
          <pc:docMk/>
          <pc:sldMk cId="1836441547" sldId="258"/>
        </pc:sldMkLst>
        <pc:spChg chg="add mod">
          <ac:chgData name="Eliaszuk Kamil (STUD)" userId="72980d17-148a-4675-acf6-59802051effd" providerId="ADAL" clId="{872C2783-06EC-45BF-8F63-7EB617A80193}" dt="2024-04-22T13:25:40.642" v="2387" actId="1076"/>
          <ac:spMkLst>
            <pc:docMk/>
            <pc:sldMk cId="1836441547" sldId="258"/>
            <ac:spMk id="2" creationId="{2C6CD040-9506-8E2A-2380-98D2E4D493D0}"/>
          </ac:spMkLst>
        </pc:spChg>
        <pc:picChg chg="mod">
          <ac:chgData name="Eliaszuk Kamil (STUD)" userId="72980d17-148a-4675-acf6-59802051effd" providerId="ADAL" clId="{872C2783-06EC-45BF-8F63-7EB617A80193}" dt="2024-04-22T11:44:42.502" v="334" actId="1076"/>
          <ac:picMkLst>
            <pc:docMk/>
            <pc:sldMk cId="1836441547" sldId="258"/>
            <ac:picMk id="3" creationId="{D562F1DF-FF4C-5AD6-560D-1C430FBF6DB3}"/>
          </ac:picMkLst>
        </pc:picChg>
        <pc:picChg chg="mod">
          <ac:chgData name="Eliaszuk Kamil (STUD)" userId="72980d17-148a-4675-acf6-59802051effd" providerId="ADAL" clId="{872C2783-06EC-45BF-8F63-7EB617A80193}" dt="2024-04-22T11:44:39.638" v="333" actId="1076"/>
          <ac:picMkLst>
            <pc:docMk/>
            <pc:sldMk cId="1836441547" sldId="258"/>
            <ac:picMk id="7" creationId="{2CE49EB9-B2B8-F958-92AE-D1BA1C853B40}"/>
          </ac:picMkLst>
        </pc:picChg>
      </pc:sldChg>
      <pc:sldChg chg="delSp add del setBg delDesignElem">
        <pc:chgData name="Eliaszuk Kamil (STUD)" userId="72980d17-148a-4675-acf6-59802051effd" providerId="ADAL" clId="{872C2783-06EC-45BF-8F63-7EB617A80193}" dt="2024-04-22T11:37:37.906" v="264" actId="47"/>
        <pc:sldMkLst>
          <pc:docMk/>
          <pc:sldMk cId="892466655" sldId="259"/>
        </pc:sldMkLst>
        <pc:spChg chg="del">
          <ac:chgData name="Eliaszuk Kamil (STUD)" userId="72980d17-148a-4675-acf6-59802051effd" providerId="ADAL" clId="{872C2783-06EC-45BF-8F63-7EB617A80193}" dt="2024-04-22T11:37:30.668" v="263"/>
          <ac:spMkLst>
            <pc:docMk/>
            <pc:sldMk cId="892466655" sldId="259"/>
            <ac:spMk id="2060" creationId="{71B2258F-86CA-4D4D-8270-BC05FCDEBFB3}"/>
          </ac:spMkLst>
        </pc:spChg>
      </pc:sldChg>
      <pc:sldChg chg="addSp delSp modSp add mod setBg setClrOvrMap">
        <pc:chgData name="Eliaszuk Kamil (STUD)" userId="72980d17-148a-4675-acf6-59802051effd" providerId="ADAL" clId="{872C2783-06EC-45BF-8F63-7EB617A80193}" dt="2024-04-22T13:25:55.073" v="2391" actId="1076"/>
        <pc:sldMkLst>
          <pc:docMk/>
          <pc:sldMk cId="1470758944" sldId="259"/>
        </pc:sldMkLst>
        <pc:spChg chg="mod">
          <ac:chgData name="Eliaszuk Kamil (STUD)" userId="72980d17-148a-4675-acf6-59802051effd" providerId="ADAL" clId="{872C2783-06EC-45BF-8F63-7EB617A80193}" dt="2024-04-22T13:25:55.073" v="2391" actId="1076"/>
          <ac:spMkLst>
            <pc:docMk/>
            <pc:sldMk cId="1470758944" sldId="259"/>
            <ac:spMk id="2" creationId="{2C6CD040-9506-8E2A-2380-98D2E4D493D0}"/>
          </ac:spMkLst>
        </pc:spChg>
        <pc:spChg chg="add mod">
          <ac:chgData name="Eliaszuk Kamil (STUD)" userId="72980d17-148a-4675-acf6-59802051effd" providerId="ADAL" clId="{872C2783-06EC-45BF-8F63-7EB617A80193}" dt="2024-04-22T11:46:11.897" v="422" actId="1076"/>
          <ac:spMkLst>
            <pc:docMk/>
            <pc:sldMk cId="1470758944" sldId="259"/>
            <ac:spMk id="9" creationId="{49B0E395-599B-22A1-1C9D-3F0448BEA3C5}"/>
          </ac:spMkLst>
        </pc:spChg>
        <pc:spChg chg="add mod">
          <ac:chgData name="Eliaszuk Kamil (STUD)" userId="72980d17-148a-4675-acf6-59802051effd" providerId="ADAL" clId="{872C2783-06EC-45BF-8F63-7EB617A80193}" dt="2024-04-22T11:47:19.238" v="496" actId="1076"/>
          <ac:spMkLst>
            <pc:docMk/>
            <pc:sldMk cId="1470758944" sldId="259"/>
            <ac:spMk id="11" creationId="{993D7DDA-EEB0-E7DD-DE30-EE55909B79C0}"/>
          </ac:spMkLst>
        </pc:spChg>
        <pc:spChg chg="add del">
          <ac:chgData name="Eliaszuk Kamil (STUD)" userId="72980d17-148a-4675-acf6-59802051effd" providerId="ADAL" clId="{872C2783-06EC-45BF-8F63-7EB617A80193}" dt="2024-04-22T11:42:57.356" v="319" actId="26606"/>
          <ac:spMkLst>
            <pc:docMk/>
            <pc:sldMk cId="1470758944" sldId="259"/>
            <ac:spMk id="2060" creationId="{71B2258F-86CA-4D4D-8270-BC05FCDEBFB3}"/>
          </ac:spMkLst>
        </pc:spChg>
        <pc:spChg chg="add del">
          <ac:chgData name="Eliaszuk Kamil (STUD)" userId="72980d17-148a-4675-acf6-59802051effd" providerId="ADAL" clId="{872C2783-06EC-45BF-8F63-7EB617A80193}" dt="2024-04-22T11:42:56.061" v="317" actId="26606"/>
          <ac:spMkLst>
            <pc:docMk/>
            <pc:sldMk cId="1470758944" sldId="259"/>
            <ac:spMk id="2065" creationId="{56688E73-49B9-4052-A836-D248C825D70D}"/>
          </ac:spMkLst>
        </pc:spChg>
        <pc:spChg chg="add del">
          <ac:chgData name="Eliaszuk Kamil (STUD)" userId="72980d17-148a-4675-acf6-59802051effd" providerId="ADAL" clId="{872C2783-06EC-45BF-8F63-7EB617A80193}" dt="2024-04-22T11:42:56.061" v="317" actId="26606"/>
          <ac:spMkLst>
            <pc:docMk/>
            <pc:sldMk cId="1470758944" sldId="259"/>
            <ac:spMk id="2067" creationId="{5B6AEE0C-07FE-4154-BC7C-2F20530BC556}"/>
          </ac:spMkLst>
        </pc:spChg>
        <pc:spChg chg="add del">
          <ac:chgData name="Eliaszuk Kamil (STUD)" userId="72980d17-148a-4675-acf6-59802051effd" providerId="ADAL" clId="{872C2783-06EC-45BF-8F63-7EB617A80193}" dt="2024-04-22T11:42:57.356" v="319" actId="26606"/>
          <ac:spMkLst>
            <pc:docMk/>
            <pc:sldMk cId="1470758944" sldId="259"/>
            <ac:spMk id="2069" creationId="{9228552E-C8B1-4A80-8448-0787CE0FC704}"/>
          </ac:spMkLst>
        </pc:spChg>
        <pc:picChg chg="del">
          <ac:chgData name="Eliaszuk Kamil (STUD)" userId="72980d17-148a-4675-acf6-59802051effd" providerId="ADAL" clId="{872C2783-06EC-45BF-8F63-7EB617A80193}" dt="2024-04-22T11:37:43.899" v="266" actId="478"/>
          <ac:picMkLst>
            <pc:docMk/>
            <pc:sldMk cId="1470758944" sldId="259"/>
            <ac:picMk id="3" creationId="{D562F1DF-FF4C-5AD6-560D-1C430FBF6DB3}"/>
          </ac:picMkLst>
        </pc:picChg>
        <pc:picChg chg="add mod">
          <ac:chgData name="Eliaszuk Kamil (STUD)" userId="72980d17-148a-4675-acf6-59802051effd" providerId="ADAL" clId="{872C2783-06EC-45BF-8F63-7EB617A80193}" dt="2024-04-22T11:43:47.063" v="329" actId="1076"/>
          <ac:picMkLst>
            <pc:docMk/>
            <pc:sldMk cId="1470758944" sldId="259"/>
            <ac:picMk id="5" creationId="{D493BE7A-EE26-B48C-933E-2B25DF10A02C}"/>
          </ac:picMkLst>
        </pc:picChg>
        <pc:picChg chg="del">
          <ac:chgData name="Eliaszuk Kamil (STUD)" userId="72980d17-148a-4675-acf6-59802051effd" providerId="ADAL" clId="{872C2783-06EC-45BF-8F63-7EB617A80193}" dt="2024-04-22T11:37:44.374" v="267" actId="478"/>
          <ac:picMkLst>
            <pc:docMk/>
            <pc:sldMk cId="1470758944" sldId="259"/>
            <ac:picMk id="7" creationId="{2CE49EB9-B2B8-F958-92AE-D1BA1C853B40}"/>
          </ac:picMkLst>
        </pc:picChg>
        <pc:picChg chg="add mod">
          <ac:chgData name="Eliaszuk Kamil (STUD)" userId="72980d17-148a-4675-acf6-59802051effd" providerId="ADAL" clId="{872C2783-06EC-45BF-8F63-7EB617A80193}" dt="2024-04-22T11:43:49.348" v="330" actId="1076"/>
          <ac:picMkLst>
            <pc:docMk/>
            <pc:sldMk cId="1470758944" sldId="259"/>
            <ac:picMk id="8" creationId="{CEF7B2BA-6D48-15E4-990B-938533681794}"/>
          </ac:picMkLst>
        </pc:picChg>
        <pc:picChg chg="add mod">
          <ac:chgData name="Eliaszuk Kamil (STUD)" userId="72980d17-148a-4675-acf6-59802051effd" providerId="ADAL" clId="{872C2783-06EC-45BF-8F63-7EB617A80193}" dt="2024-04-22T11:45:48.059" v="413"/>
          <ac:picMkLst>
            <pc:docMk/>
            <pc:sldMk cId="1470758944" sldId="259"/>
            <ac:picMk id="10" creationId="{F3D7483C-7699-2B29-B670-729A317A96F1}"/>
          </ac:picMkLst>
        </pc:picChg>
        <pc:picChg chg="mod">
          <ac:chgData name="Eliaszuk Kamil (STUD)" userId="72980d17-148a-4675-acf6-59802051effd" providerId="ADAL" clId="{872C2783-06EC-45BF-8F63-7EB617A80193}" dt="2024-04-22T11:47:16.963" v="495" actId="1076"/>
          <ac:picMkLst>
            <pc:docMk/>
            <pc:sldMk cId="1470758944" sldId="259"/>
            <ac:picMk id="2050" creationId="{23B8BA45-348A-E7A8-9F5A-15C8A19F3AC1}"/>
          </ac:picMkLst>
        </pc:picChg>
      </pc:sldChg>
      <pc:sldChg chg="addSp delSp modSp add mod">
        <pc:chgData name="Eliaszuk Kamil (STUD)" userId="72980d17-148a-4675-acf6-59802051effd" providerId="ADAL" clId="{872C2783-06EC-45BF-8F63-7EB617A80193}" dt="2024-04-22T13:26:20.906" v="2396" actId="1076"/>
        <pc:sldMkLst>
          <pc:docMk/>
          <pc:sldMk cId="769338917" sldId="260"/>
        </pc:sldMkLst>
        <pc:spChg chg="mod">
          <ac:chgData name="Eliaszuk Kamil (STUD)" userId="72980d17-148a-4675-acf6-59802051effd" providerId="ADAL" clId="{872C2783-06EC-45BF-8F63-7EB617A80193}" dt="2024-04-22T13:26:20.906" v="2396" actId="1076"/>
          <ac:spMkLst>
            <pc:docMk/>
            <pc:sldMk cId="769338917" sldId="260"/>
            <ac:spMk id="2" creationId="{2C6CD040-9506-8E2A-2380-98D2E4D493D0}"/>
          </ac:spMkLst>
        </pc:spChg>
        <pc:spChg chg="add mod">
          <ac:chgData name="Eliaszuk Kamil (STUD)" userId="72980d17-148a-4675-acf6-59802051effd" providerId="ADAL" clId="{872C2783-06EC-45BF-8F63-7EB617A80193}" dt="2024-04-22T12:03:58.036" v="833" actId="1076"/>
          <ac:spMkLst>
            <pc:docMk/>
            <pc:sldMk cId="769338917" sldId="260"/>
            <ac:spMk id="3" creationId="{43AB7079-6EC6-3BEF-837D-789F45858435}"/>
          </ac:spMkLst>
        </pc:spChg>
        <pc:spChg chg="add mod">
          <ac:chgData name="Eliaszuk Kamil (STUD)" userId="72980d17-148a-4675-acf6-59802051effd" providerId="ADAL" clId="{872C2783-06EC-45BF-8F63-7EB617A80193}" dt="2024-04-22T12:21:22.370" v="1252" actId="1076"/>
          <ac:spMkLst>
            <pc:docMk/>
            <pc:sldMk cId="769338917" sldId="260"/>
            <ac:spMk id="6" creationId="{42BDEF5C-D04F-1578-3C37-2B6F56FC86C0}"/>
          </ac:spMkLst>
        </pc:spChg>
        <pc:spChg chg="del mod">
          <ac:chgData name="Eliaszuk Kamil (STUD)" userId="72980d17-148a-4675-acf6-59802051effd" providerId="ADAL" clId="{872C2783-06EC-45BF-8F63-7EB617A80193}" dt="2024-04-22T11:56:15.442" v="763" actId="478"/>
          <ac:spMkLst>
            <pc:docMk/>
            <pc:sldMk cId="769338917" sldId="260"/>
            <ac:spMk id="9" creationId="{49B0E395-599B-22A1-1C9D-3F0448BEA3C5}"/>
          </ac:spMkLst>
        </pc:spChg>
        <pc:spChg chg="del">
          <ac:chgData name="Eliaszuk Kamil (STUD)" userId="72980d17-148a-4675-acf6-59802051effd" providerId="ADAL" clId="{872C2783-06EC-45BF-8F63-7EB617A80193}" dt="2024-04-22T11:56:16.894" v="764" actId="478"/>
          <ac:spMkLst>
            <pc:docMk/>
            <pc:sldMk cId="769338917" sldId="260"/>
            <ac:spMk id="11" creationId="{993D7DDA-EEB0-E7DD-DE30-EE55909B79C0}"/>
          </ac:spMkLst>
        </pc:spChg>
        <pc:picChg chg="del">
          <ac:chgData name="Eliaszuk Kamil (STUD)" userId="72980d17-148a-4675-acf6-59802051effd" providerId="ADAL" clId="{872C2783-06EC-45BF-8F63-7EB617A80193}" dt="2024-04-22T11:50:44.513" v="529" actId="478"/>
          <ac:picMkLst>
            <pc:docMk/>
            <pc:sldMk cId="769338917" sldId="260"/>
            <ac:picMk id="5" creationId="{D493BE7A-EE26-B48C-933E-2B25DF10A02C}"/>
          </ac:picMkLst>
        </pc:picChg>
        <pc:picChg chg="del">
          <ac:chgData name="Eliaszuk Kamil (STUD)" userId="72980d17-148a-4675-acf6-59802051effd" providerId="ADAL" clId="{872C2783-06EC-45BF-8F63-7EB617A80193}" dt="2024-04-22T11:50:44.922" v="530" actId="478"/>
          <ac:picMkLst>
            <pc:docMk/>
            <pc:sldMk cId="769338917" sldId="260"/>
            <ac:picMk id="8" creationId="{CEF7B2BA-6D48-15E4-990B-938533681794}"/>
          </ac:picMkLst>
        </pc:picChg>
        <pc:picChg chg="add del mod">
          <ac:chgData name="Eliaszuk Kamil (STUD)" userId="72980d17-148a-4675-acf6-59802051effd" providerId="ADAL" clId="{872C2783-06EC-45BF-8F63-7EB617A80193}" dt="2024-04-22T12:02:18.796" v="825" actId="22"/>
          <ac:picMkLst>
            <pc:docMk/>
            <pc:sldMk cId="769338917" sldId="260"/>
            <ac:picMk id="10" creationId="{7F8A56BD-232C-5620-7E61-505364A12877}"/>
          </ac:picMkLst>
        </pc:picChg>
        <pc:picChg chg="add del mod">
          <ac:chgData name="Eliaszuk Kamil (STUD)" userId="72980d17-148a-4675-acf6-59802051effd" providerId="ADAL" clId="{872C2783-06EC-45BF-8F63-7EB617A80193}" dt="2024-04-22T12:21:24.440" v="1257" actId="478"/>
          <ac:picMkLst>
            <pc:docMk/>
            <pc:sldMk cId="769338917" sldId="260"/>
            <ac:picMk id="13" creationId="{ECEF443E-770B-57C2-5260-1B52FBDB3BB0}"/>
          </ac:picMkLst>
        </pc:picChg>
        <pc:picChg chg="add mod">
          <ac:chgData name="Eliaszuk Kamil (STUD)" userId="72980d17-148a-4675-acf6-59802051effd" providerId="ADAL" clId="{872C2783-06EC-45BF-8F63-7EB617A80193}" dt="2024-04-22T12:21:27.108" v="1260" actId="1076"/>
          <ac:picMkLst>
            <pc:docMk/>
            <pc:sldMk cId="769338917" sldId="260"/>
            <ac:picMk id="14" creationId="{DBA37497-EB84-FEF1-4C68-8DA1818859B1}"/>
          </ac:picMkLst>
        </pc:picChg>
        <pc:picChg chg="mod">
          <ac:chgData name="Eliaszuk Kamil (STUD)" userId="72980d17-148a-4675-acf6-59802051effd" providerId="ADAL" clId="{872C2783-06EC-45BF-8F63-7EB617A80193}" dt="2024-04-22T12:10:31.530" v="895" actId="1076"/>
          <ac:picMkLst>
            <pc:docMk/>
            <pc:sldMk cId="769338917" sldId="260"/>
            <ac:picMk id="2050" creationId="{23B8BA45-348A-E7A8-9F5A-15C8A19F3AC1}"/>
          </ac:picMkLst>
        </pc:picChg>
      </pc:sldChg>
      <pc:sldChg chg="addSp delSp modSp add mod">
        <pc:chgData name="Eliaszuk Kamil (STUD)" userId="72980d17-148a-4675-acf6-59802051effd" providerId="ADAL" clId="{872C2783-06EC-45BF-8F63-7EB617A80193}" dt="2024-04-22T13:26:12.977" v="2395" actId="1076"/>
        <pc:sldMkLst>
          <pc:docMk/>
          <pc:sldMk cId="4152764927" sldId="261"/>
        </pc:sldMkLst>
        <pc:spChg chg="mod">
          <ac:chgData name="Eliaszuk Kamil (STUD)" userId="72980d17-148a-4675-acf6-59802051effd" providerId="ADAL" clId="{872C2783-06EC-45BF-8F63-7EB617A80193}" dt="2024-04-22T13:26:12.977" v="2395" actId="1076"/>
          <ac:spMkLst>
            <pc:docMk/>
            <pc:sldMk cId="4152764927" sldId="261"/>
            <ac:spMk id="2" creationId="{2C6CD040-9506-8E2A-2380-98D2E4D493D0}"/>
          </ac:spMkLst>
        </pc:spChg>
        <pc:spChg chg="add del mod">
          <ac:chgData name="Eliaszuk Kamil (STUD)" userId="72980d17-148a-4675-acf6-59802051effd" providerId="ADAL" clId="{872C2783-06EC-45BF-8F63-7EB617A80193}" dt="2024-04-22T12:21:30.477" v="1262" actId="20577"/>
          <ac:spMkLst>
            <pc:docMk/>
            <pc:sldMk cId="4152764927" sldId="261"/>
            <ac:spMk id="3" creationId="{43AB7079-6EC6-3BEF-837D-789F45858435}"/>
          </ac:spMkLst>
        </pc:spChg>
        <pc:spChg chg="mod">
          <ac:chgData name="Eliaszuk Kamil (STUD)" userId="72980d17-148a-4675-acf6-59802051effd" providerId="ADAL" clId="{872C2783-06EC-45BF-8F63-7EB617A80193}" dt="2024-04-22T12:11:31.646" v="934" actId="20577"/>
          <ac:spMkLst>
            <pc:docMk/>
            <pc:sldMk cId="4152764927" sldId="261"/>
            <ac:spMk id="6" creationId="{42BDEF5C-D04F-1578-3C37-2B6F56FC86C0}"/>
          </ac:spMkLst>
        </pc:spChg>
        <pc:spChg chg="add mod">
          <ac:chgData name="Eliaszuk Kamil (STUD)" userId="72980d17-148a-4675-acf6-59802051effd" providerId="ADAL" clId="{872C2783-06EC-45BF-8F63-7EB617A80193}" dt="2024-04-22T12:21:41.853" v="1263" actId="20577"/>
          <ac:spMkLst>
            <pc:docMk/>
            <pc:sldMk cId="4152764927" sldId="261"/>
            <ac:spMk id="7" creationId="{63B963AE-1C38-F933-48A9-90B3675D5536}"/>
          </ac:spMkLst>
        </pc:spChg>
        <pc:picChg chg="add del mod modCrop">
          <ac:chgData name="Eliaszuk Kamil (STUD)" userId="72980d17-148a-4675-acf6-59802051effd" providerId="ADAL" clId="{872C2783-06EC-45BF-8F63-7EB617A80193}" dt="2024-04-22T12:21:24.062" v="1256" actId="478"/>
          <ac:picMkLst>
            <pc:docMk/>
            <pc:sldMk cId="4152764927" sldId="261"/>
            <ac:picMk id="5" creationId="{F51B60F3-ADB3-7C5C-705A-0A97636DBE1A}"/>
          </ac:picMkLst>
        </pc:picChg>
        <pc:picChg chg="add mod">
          <ac:chgData name="Eliaszuk Kamil (STUD)" userId="72980d17-148a-4675-acf6-59802051effd" providerId="ADAL" clId="{872C2783-06EC-45BF-8F63-7EB617A80193}" dt="2024-04-22T12:21:25.397" v="1259" actId="1076"/>
          <ac:picMkLst>
            <pc:docMk/>
            <pc:sldMk cId="4152764927" sldId="261"/>
            <ac:picMk id="8" creationId="{2192BF9E-0E26-E887-1C5D-60E1975B4632}"/>
          </ac:picMkLst>
        </pc:picChg>
        <pc:picChg chg="del">
          <ac:chgData name="Eliaszuk Kamil (STUD)" userId="72980d17-148a-4675-acf6-59802051effd" providerId="ADAL" clId="{872C2783-06EC-45BF-8F63-7EB617A80193}" dt="2024-04-22T12:07:38.739" v="835" actId="478"/>
          <ac:picMkLst>
            <pc:docMk/>
            <pc:sldMk cId="4152764927" sldId="261"/>
            <ac:picMk id="13" creationId="{ECEF443E-770B-57C2-5260-1B52FBDB3BB0}"/>
          </ac:picMkLst>
        </pc:picChg>
        <pc:picChg chg="mod">
          <ac:chgData name="Eliaszuk Kamil (STUD)" userId="72980d17-148a-4675-acf6-59802051effd" providerId="ADAL" clId="{872C2783-06EC-45BF-8F63-7EB617A80193}" dt="2024-04-22T12:09:25.487" v="854" actId="1076"/>
          <ac:picMkLst>
            <pc:docMk/>
            <pc:sldMk cId="4152764927" sldId="261"/>
            <ac:picMk id="2050" creationId="{23B8BA45-348A-E7A8-9F5A-15C8A19F3AC1}"/>
          </ac:picMkLst>
        </pc:picChg>
      </pc:sldChg>
      <pc:sldChg chg="addSp delSp modSp add mod">
        <pc:chgData name="Eliaszuk Kamil (STUD)" userId="72980d17-148a-4675-acf6-59802051effd" providerId="ADAL" clId="{872C2783-06EC-45BF-8F63-7EB617A80193}" dt="2024-04-22T13:26:54.534" v="2406" actId="1076"/>
        <pc:sldMkLst>
          <pc:docMk/>
          <pc:sldMk cId="1386223453" sldId="262"/>
        </pc:sldMkLst>
        <pc:spChg chg="mod">
          <ac:chgData name="Eliaszuk Kamil (STUD)" userId="72980d17-148a-4675-acf6-59802051effd" providerId="ADAL" clId="{872C2783-06EC-45BF-8F63-7EB617A80193}" dt="2024-04-22T13:26:54.534" v="2406" actId="1076"/>
          <ac:spMkLst>
            <pc:docMk/>
            <pc:sldMk cId="1386223453" sldId="262"/>
            <ac:spMk id="2" creationId="{2C6CD040-9506-8E2A-2380-98D2E4D493D0}"/>
          </ac:spMkLst>
        </pc:spChg>
        <pc:spChg chg="mod">
          <ac:chgData name="Eliaszuk Kamil (STUD)" userId="72980d17-148a-4675-acf6-59802051effd" providerId="ADAL" clId="{872C2783-06EC-45BF-8F63-7EB617A80193}" dt="2024-04-22T12:33:35.045" v="1410" actId="20577"/>
          <ac:spMkLst>
            <pc:docMk/>
            <pc:sldMk cId="1386223453" sldId="262"/>
            <ac:spMk id="3" creationId="{43AB7079-6EC6-3BEF-837D-789F45858435}"/>
          </ac:spMkLst>
        </pc:spChg>
        <pc:spChg chg="mod">
          <ac:chgData name="Eliaszuk Kamil (STUD)" userId="72980d17-148a-4675-acf6-59802051effd" providerId="ADAL" clId="{872C2783-06EC-45BF-8F63-7EB617A80193}" dt="2024-04-22T12:35:29.755" v="1443" actId="1076"/>
          <ac:spMkLst>
            <pc:docMk/>
            <pc:sldMk cId="1386223453" sldId="262"/>
            <ac:spMk id="6" creationId="{42BDEF5C-D04F-1578-3C37-2B6F56FC86C0}"/>
          </ac:spMkLst>
        </pc:spChg>
        <pc:spChg chg="mod">
          <ac:chgData name="Eliaszuk Kamil (STUD)" userId="72980d17-148a-4675-acf6-59802051effd" providerId="ADAL" clId="{872C2783-06EC-45BF-8F63-7EB617A80193}" dt="2024-04-22T12:38:00.291" v="1550" actId="1076"/>
          <ac:spMkLst>
            <pc:docMk/>
            <pc:sldMk cId="1386223453" sldId="262"/>
            <ac:spMk id="7" creationId="{63B963AE-1C38-F933-48A9-90B3675D5536}"/>
          </ac:spMkLst>
        </pc:spChg>
        <pc:picChg chg="del">
          <ac:chgData name="Eliaszuk Kamil (STUD)" userId="72980d17-148a-4675-acf6-59802051effd" providerId="ADAL" clId="{872C2783-06EC-45BF-8F63-7EB617A80193}" dt="2024-04-22T12:25:06.394" v="1277" actId="478"/>
          <ac:picMkLst>
            <pc:docMk/>
            <pc:sldMk cId="1386223453" sldId="262"/>
            <ac:picMk id="5" creationId="{F51B60F3-ADB3-7C5C-705A-0A97636DBE1A}"/>
          </ac:picMkLst>
        </pc:picChg>
        <pc:picChg chg="add mod">
          <ac:chgData name="Eliaszuk Kamil (STUD)" userId="72980d17-148a-4675-acf6-59802051effd" providerId="ADAL" clId="{872C2783-06EC-45BF-8F63-7EB617A80193}" dt="2024-04-22T12:31:45.923" v="1371" actId="1076"/>
          <ac:picMkLst>
            <pc:docMk/>
            <pc:sldMk cId="1386223453" sldId="262"/>
            <ac:picMk id="8" creationId="{107DAD79-3092-1143-750F-FD86130F40E8}"/>
          </ac:picMkLst>
        </pc:picChg>
        <pc:picChg chg="add mod">
          <ac:chgData name="Eliaszuk Kamil (STUD)" userId="72980d17-148a-4675-acf6-59802051effd" providerId="ADAL" clId="{872C2783-06EC-45BF-8F63-7EB617A80193}" dt="2024-04-22T12:37:16.716" v="1448" actId="1076"/>
          <ac:picMkLst>
            <pc:docMk/>
            <pc:sldMk cId="1386223453" sldId="262"/>
            <ac:picMk id="10" creationId="{C7AA4A87-E5AD-A545-67B8-1FDDA5E97440}"/>
          </ac:picMkLst>
        </pc:picChg>
        <pc:picChg chg="mod">
          <ac:chgData name="Eliaszuk Kamil (STUD)" userId="72980d17-148a-4675-acf6-59802051effd" providerId="ADAL" clId="{872C2783-06EC-45BF-8F63-7EB617A80193}" dt="2024-04-22T12:35:07.962" v="1441" actId="1076"/>
          <ac:picMkLst>
            <pc:docMk/>
            <pc:sldMk cId="1386223453" sldId="262"/>
            <ac:picMk id="2050" creationId="{23B8BA45-348A-E7A8-9F5A-15C8A19F3AC1}"/>
          </ac:picMkLst>
        </pc:picChg>
      </pc:sldChg>
      <pc:sldChg chg="addSp delSp modSp add mod ord">
        <pc:chgData name="Eliaszuk Kamil (STUD)" userId="72980d17-148a-4675-acf6-59802051effd" providerId="ADAL" clId="{872C2783-06EC-45BF-8F63-7EB617A80193}" dt="2024-04-22T13:26:38.820" v="2400" actId="1076"/>
        <pc:sldMkLst>
          <pc:docMk/>
          <pc:sldMk cId="3667267555" sldId="263"/>
        </pc:sldMkLst>
        <pc:spChg chg="mod">
          <ac:chgData name="Eliaszuk Kamil (STUD)" userId="72980d17-148a-4675-acf6-59802051effd" providerId="ADAL" clId="{872C2783-06EC-45BF-8F63-7EB617A80193}" dt="2024-04-22T13:26:38.820" v="2400" actId="1076"/>
          <ac:spMkLst>
            <pc:docMk/>
            <pc:sldMk cId="3667267555" sldId="263"/>
            <ac:spMk id="2" creationId="{2C6CD040-9506-8E2A-2380-98D2E4D493D0}"/>
          </ac:spMkLst>
        </pc:spChg>
        <pc:spChg chg="del mod">
          <ac:chgData name="Eliaszuk Kamil (STUD)" userId="72980d17-148a-4675-acf6-59802051effd" providerId="ADAL" clId="{872C2783-06EC-45BF-8F63-7EB617A80193}" dt="2024-04-22T12:38:38.940" v="1555" actId="478"/>
          <ac:spMkLst>
            <pc:docMk/>
            <pc:sldMk cId="3667267555" sldId="263"/>
            <ac:spMk id="3" creationId="{43AB7079-6EC6-3BEF-837D-789F45858435}"/>
          </ac:spMkLst>
        </pc:spChg>
        <pc:spChg chg="add">
          <ac:chgData name="Eliaszuk Kamil (STUD)" userId="72980d17-148a-4675-acf6-59802051effd" providerId="ADAL" clId="{872C2783-06EC-45BF-8F63-7EB617A80193}" dt="2024-04-22T12:43:19.431" v="1578"/>
          <ac:spMkLst>
            <pc:docMk/>
            <pc:sldMk cId="3667267555" sldId="263"/>
            <ac:spMk id="4" creationId="{5EC659F4-D653-3424-7A4E-EBCA1B3E3404}"/>
          </ac:spMkLst>
        </pc:spChg>
        <pc:spChg chg="add mod">
          <ac:chgData name="Eliaszuk Kamil (STUD)" userId="72980d17-148a-4675-acf6-59802051effd" providerId="ADAL" clId="{872C2783-06EC-45BF-8F63-7EB617A80193}" dt="2024-04-22T12:43:28.697" v="1581" actId="1076"/>
          <ac:spMkLst>
            <pc:docMk/>
            <pc:sldMk cId="3667267555" sldId="263"/>
            <ac:spMk id="5" creationId="{446850D0-87E9-F728-5F47-9F6F434B8E71}"/>
          </ac:spMkLst>
        </pc:spChg>
        <pc:spChg chg="del">
          <ac:chgData name="Eliaszuk Kamil (STUD)" userId="72980d17-148a-4675-acf6-59802051effd" providerId="ADAL" clId="{872C2783-06EC-45BF-8F63-7EB617A80193}" dt="2024-04-22T12:38:36.172" v="1552" actId="478"/>
          <ac:spMkLst>
            <pc:docMk/>
            <pc:sldMk cId="3667267555" sldId="263"/>
            <ac:spMk id="6" creationId="{42BDEF5C-D04F-1578-3C37-2B6F56FC86C0}"/>
          </ac:spMkLst>
        </pc:spChg>
        <pc:spChg chg="mod">
          <ac:chgData name="Eliaszuk Kamil (STUD)" userId="72980d17-148a-4675-acf6-59802051effd" providerId="ADAL" clId="{872C2783-06EC-45BF-8F63-7EB617A80193}" dt="2024-04-22T12:44:37.142" v="1631" actId="1076"/>
          <ac:spMkLst>
            <pc:docMk/>
            <pc:sldMk cId="3667267555" sldId="263"/>
            <ac:spMk id="7" creationId="{63B963AE-1C38-F933-48A9-90B3675D5536}"/>
          </ac:spMkLst>
        </pc:spChg>
        <pc:spChg chg="add mod">
          <ac:chgData name="Eliaszuk Kamil (STUD)" userId="72980d17-148a-4675-acf6-59802051effd" providerId="ADAL" clId="{872C2783-06EC-45BF-8F63-7EB617A80193}" dt="2024-04-22T12:43:34.726" v="1584" actId="1076"/>
          <ac:spMkLst>
            <pc:docMk/>
            <pc:sldMk cId="3667267555" sldId="263"/>
            <ac:spMk id="9" creationId="{4F013ED1-C19A-B31F-12A4-8883E66A1D92}"/>
          </ac:spMkLst>
        </pc:spChg>
        <pc:spChg chg="add">
          <ac:chgData name="Eliaszuk Kamil (STUD)" userId="72980d17-148a-4675-acf6-59802051effd" providerId="ADAL" clId="{872C2783-06EC-45BF-8F63-7EB617A80193}" dt="2024-04-22T12:43:49.414" v="1585"/>
          <ac:spMkLst>
            <pc:docMk/>
            <pc:sldMk cId="3667267555" sldId="263"/>
            <ac:spMk id="11" creationId="{986A6C40-F9ED-C9FA-982E-6C0F52259568}"/>
          </ac:spMkLst>
        </pc:spChg>
        <pc:picChg chg="del">
          <ac:chgData name="Eliaszuk Kamil (STUD)" userId="72980d17-148a-4675-acf6-59802051effd" providerId="ADAL" clId="{872C2783-06EC-45BF-8F63-7EB617A80193}" dt="2024-04-22T12:38:36.640" v="1553" actId="478"/>
          <ac:picMkLst>
            <pc:docMk/>
            <pc:sldMk cId="3667267555" sldId="263"/>
            <ac:picMk id="8" creationId="{107DAD79-3092-1143-750F-FD86130F40E8}"/>
          </ac:picMkLst>
        </pc:picChg>
        <pc:picChg chg="del">
          <ac:chgData name="Eliaszuk Kamil (STUD)" userId="72980d17-148a-4675-acf6-59802051effd" providerId="ADAL" clId="{872C2783-06EC-45BF-8F63-7EB617A80193}" dt="2024-04-22T12:38:39.476" v="1556" actId="478"/>
          <ac:picMkLst>
            <pc:docMk/>
            <pc:sldMk cId="3667267555" sldId="263"/>
            <ac:picMk id="10" creationId="{C7AA4A87-E5AD-A545-67B8-1FDDA5E97440}"/>
          </ac:picMkLst>
        </pc:picChg>
        <pc:picChg chg="add mod">
          <ac:chgData name="Eliaszuk Kamil (STUD)" userId="72980d17-148a-4675-acf6-59802051effd" providerId="ADAL" clId="{872C2783-06EC-45BF-8F63-7EB617A80193}" dt="2024-04-22T12:48:02.291" v="1640" actId="1076"/>
          <ac:picMkLst>
            <pc:docMk/>
            <pc:sldMk cId="3667267555" sldId="263"/>
            <ac:picMk id="1026" creationId="{9FE1D0BE-63FD-0D1B-8C95-2634EFC60C07}"/>
          </ac:picMkLst>
        </pc:picChg>
        <pc:picChg chg="mod">
          <ac:chgData name="Eliaszuk Kamil (STUD)" userId="72980d17-148a-4675-acf6-59802051effd" providerId="ADAL" clId="{872C2783-06EC-45BF-8F63-7EB617A80193}" dt="2024-04-22T12:43:34.726" v="1584" actId="1076"/>
          <ac:picMkLst>
            <pc:docMk/>
            <pc:sldMk cId="3667267555" sldId="263"/>
            <ac:picMk id="2050" creationId="{23B8BA45-348A-E7A8-9F5A-15C8A19F3AC1}"/>
          </ac:picMkLst>
        </pc:picChg>
      </pc:sldChg>
      <pc:sldChg chg="modSp add mod">
        <pc:chgData name="Eliaszuk Kamil (STUD)" userId="72980d17-148a-4675-acf6-59802051effd" providerId="ADAL" clId="{872C2783-06EC-45BF-8F63-7EB617A80193}" dt="2024-04-22T13:26:47.846" v="2404" actId="1076"/>
        <pc:sldMkLst>
          <pc:docMk/>
          <pc:sldMk cId="745513466" sldId="264"/>
        </pc:sldMkLst>
        <pc:spChg chg="mod">
          <ac:chgData name="Eliaszuk Kamil (STUD)" userId="72980d17-148a-4675-acf6-59802051effd" providerId="ADAL" clId="{872C2783-06EC-45BF-8F63-7EB617A80193}" dt="2024-04-22T13:26:47.846" v="2404" actId="1076"/>
          <ac:spMkLst>
            <pc:docMk/>
            <pc:sldMk cId="745513466" sldId="264"/>
            <ac:spMk id="2" creationId="{2C6CD040-9506-8E2A-2380-98D2E4D493D0}"/>
          </ac:spMkLst>
        </pc:spChg>
        <pc:picChg chg="mod">
          <ac:chgData name="Eliaszuk Kamil (STUD)" userId="72980d17-148a-4675-acf6-59802051effd" providerId="ADAL" clId="{872C2783-06EC-45BF-8F63-7EB617A80193}" dt="2024-04-22T12:47:55.768" v="1639" actId="1076"/>
          <ac:picMkLst>
            <pc:docMk/>
            <pc:sldMk cId="745513466" sldId="264"/>
            <ac:picMk id="1026" creationId="{9FE1D0BE-63FD-0D1B-8C95-2634EFC60C07}"/>
          </ac:picMkLst>
        </pc:picChg>
      </pc:sldChg>
      <pc:sldChg chg="addSp delSp modSp add mod ord">
        <pc:chgData name="Eliaszuk Kamil (STUD)" userId="72980d17-148a-4675-acf6-59802051effd" providerId="ADAL" clId="{872C2783-06EC-45BF-8F63-7EB617A80193}" dt="2024-04-22T18:42:01.850" v="2688" actId="20577"/>
        <pc:sldMkLst>
          <pc:docMk/>
          <pc:sldMk cId="2022983980" sldId="265"/>
        </pc:sldMkLst>
        <pc:spChg chg="mod">
          <ac:chgData name="Eliaszuk Kamil (STUD)" userId="72980d17-148a-4675-acf6-59802051effd" providerId="ADAL" clId="{872C2783-06EC-45BF-8F63-7EB617A80193}" dt="2024-04-22T13:26:31.880" v="2398" actId="1076"/>
          <ac:spMkLst>
            <pc:docMk/>
            <pc:sldMk cId="2022983980" sldId="265"/>
            <ac:spMk id="2" creationId="{2C6CD040-9506-8E2A-2380-98D2E4D493D0}"/>
          </ac:spMkLst>
        </pc:spChg>
        <pc:spChg chg="add">
          <ac:chgData name="Eliaszuk Kamil (STUD)" userId="72980d17-148a-4675-acf6-59802051effd" providerId="ADAL" clId="{872C2783-06EC-45BF-8F63-7EB617A80193}" dt="2024-04-22T12:54:39.900" v="1753"/>
          <ac:spMkLst>
            <pc:docMk/>
            <pc:sldMk cId="2022983980" sldId="265"/>
            <ac:spMk id="3" creationId="{F1B4EA00-0F90-038F-73B9-A055124C89E3}"/>
          </ac:spMkLst>
        </pc:spChg>
        <pc:spChg chg="add">
          <ac:chgData name="Eliaszuk Kamil (STUD)" userId="72980d17-148a-4675-acf6-59802051effd" providerId="ADAL" clId="{872C2783-06EC-45BF-8F63-7EB617A80193}" dt="2024-04-22T12:54:51.891" v="1754"/>
          <ac:spMkLst>
            <pc:docMk/>
            <pc:sldMk cId="2022983980" sldId="265"/>
            <ac:spMk id="4" creationId="{60EC3872-AEAA-8FDD-0CE8-B9D18119F4D8}"/>
          </ac:spMkLst>
        </pc:spChg>
        <pc:spChg chg="add del mod">
          <ac:chgData name="Eliaszuk Kamil (STUD)" userId="72980d17-148a-4675-acf6-59802051effd" providerId="ADAL" clId="{872C2783-06EC-45BF-8F63-7EB617A80193}" dt="2024-04-22T12:57:10.614" v="1828" actId="478"/>
          <ac:spMkLst>
            <pc:docMk/>
            <pc:sldMk cId="2022983980" sldId="265"/>
            <ac:spMk id="5" creationId="{C50D3C5E-7D91-B665-7CFF-1F46B79754EC}"/>
          </ac:spMkLst>
        </pc:spChg>
        <pc:spChg chg="add del mod">
          <ac:chgData name="Eliaszuk Kamil (STUD)" userId="72980d17-148a-4675-acf6-59802051effd" providerId="ADAL" clId="{872C2783-06EC-45BF-8F63-7EB617A80193}" dt="2024-04-22T18:42:01.850" v="2688" actId="20577"/>
          <ac:spMkLst>
            <pc:docMk/>
            <pc:sldMk cId="2022983980" sldId="265"/>
            <ac:spMk id="7" creationId="{63B963AE-1C38-F933-48A9-90B3675D5536}"/>
          </ac:spMkLst>
        </pc:spChg>
        <pc:graphicFrameChg chg="add del">
          <ac:chgData name="Eliaszuk Kamil (STUD)" userId="72980d17-148a-4675-acf6-59802051effd" providerId="ADAL" clId="{872C2783-06EC-45BF-8F63-7EB617A80193}" dt="2024-04-22T13:07:39.189" v="1976" actId="26606"/>
          <ac:graphicFrameMkLst>
            <pc:docMk/>
            <pc:sldMk cId="2022983980" sldId="265"/>
            <ac:graphicFrameMk id="2062" creationId="{E2D4A0F8-18D2-D7D8-E02D-D869E163EC7A}"/>
          </ac:graphicFrameMkLst>
        </pc:graphicFrameChg>
        <pc:picChg chg="del">
          <ac:chgData name="Eliaszuk Kamil (STUD)" userId="72980d17-148a-4675-acf6-59802051effd" providerId="ADAL" clId="{872C2783-06EC-45BF-8F63-7EB617A80193}" dt="2024-04-22T12:51:19.059" v="1644" actId="478"/>
          <ac:picMkLst>
            <pc:docMk/>
            <pc:sldMk cId="2022983980" sldId="265"/>
            <ac:picMk id="1026" creationId="{9FE1D0BE-63FD-0D1B-8C95-2634EFC60C07}"/>
          </ac:picMkLst>
        </pc:picChg>
      </pc:sldChg>
      <pc:sldChg chg="addSp delSp modSp add mod ord">
        <pc:chgData name="Eliaszuk Kamil (STUD)" userId="72980d17-148a-4675-acf6-59802051effd" providerId="ADAL" clId="{872C2783-06EC-45BF-8F63-7EB617A80193}" dt="2024-04-23T12:57:08.841" v="2902" actId="1076"/>
        <pc:sldMkLst>
          <pc:docMk/>
          <pc:sldMk cId="2299151545" sldId="266"/>
        </pc:sldMkLst>
        <pc:spChg chg="mod">
          <ac:chgData name="Eliaszuk Kamil (STUD)" userId="72980d17-148a-4675-acf6-59802051effd" providerId="ADAL" clId="{872C2783-06EC-45BF-8F63-7EB617A80193}" dt="2024-04-23T12:56:35.638" v="2885" actId="1076"/>
          <ac:spMkLst>
            <pc:docMk/>
            <pc:sldMk cId="2299151545" sldId="266"/>
            <ac:spMk id="2" creationId="{2C6CD040-9506-8E2A-2380-98D2E4D493D0}"/>
          </ac:spMkLst>
        </pc:spChg>
        <pc:spChg chg="add del mod">
          <ac:chgData name="Eliaszuk Kamil (STUD)" userId="72980d17-148a-4675-acf6-59802051effd" providerId="ADAL" clId="{872C2783-06EC-45BF-8F63-7EB617A80193}" dt="2024-04-23T12:54:32.291" v="2727" actId="478"/>
          <ac:spMkLst>
            <pc:docMk/>
            <pc:sldMk cId="2299151545" sldId="266"/>
            <ac:spMk id="3" creationId="{A9012907-C180-CAA5-20F0-A81D44B0BC2C}"/>
          </ac:spMkLst>
        </pc:spChg>
        <pc:spChg chg="mod">
          <ac:chgData name="Eliaszuk Kamil (STUD)" userId="72980d17-148a-4675-acf6-59802051effd" providerId="ADAL" clId="{872C2783-06EC-45BF-8F63-7EB617A80193}" dt="2024-04-23T12:54:48.560" v="2732" actId="113"/>
          <ac:spMkLst>
            <pc:docMk/>
            <pc:sldMk cId="2299151545" sldId="266"/>
            <ac:spMk id="7" creationId="{63B963AE-1C38-F933-48A9-90B3675D5536}"/>
          </ac:spMkLst>
        </pc:spChg>
        <pc:spChg chg="add mod">
          <ac:chgData name="Eliaszuk Kamil (STUD)" userId="72980d17-148a-4675-acf6-59802051effd" providerId="ADAL" clId="{872C2783-06EC-45BF-8F63-7EB617A80193}" dt="2024-04-23T12:57:08.841" v="2902" actId="1076"/>
          <ac:spMkLst>
            <pc:docMk/>
            <pc:sldMk cId="2299151545" sldId="266"/>
            <ac:spMk id="9" creationId="{BE8D804E-12C0-4B64-578F-8908D534EE6D}"/>
          </ac:spMkLst>
        </pc:spChg>
        <pc:picChg chg="add del mod">
          <ac:chgData name="Eliaszuk Kamil (STUD)" userId="72980d17-148a-4675-acf6-59802051effd" providerId="ADAL" clId="{872C2783-06EC-45BF-8F63-7EB617A80193}" dt="2024-04-23T12:53:55.090" v="2722" actId="22"/>
          <ac:picMkLst>
            <pc:docMk/>
            <pc:sldMk cId="2299151545" sldId="266"/>
            <ac:picMk id="5" creationId="{502A5756-F4D0-79FB-0DEA-1BDCCBA190B3}"/>
          </ac:picMkLst>
        </pc:picChg>
        <pc:picChg chg="add mod">
          <ac:chgData name="Eliaszuk Kamil (STUD)" userId="72980d17-148a-4675-acf6-59802051effd" providerId="ADAL" clId="{872C2783-06EC-45BF-8F63-7EB617A80193}" dt="2024-04-23T12:54:41.443" v="2731" actId="1076"/>
          <ac:picMkLst>
            <pc:docMk/>
            <pc:sldMk cId="2299151545" sldId="266"/>
            <ac:picMk id="8" creationId="{CAE78BED-CD15-26D5-A2D0-6696345CE4E2}"/>
          </ac:picMkLst>
        </pc:picChg>
        <pc:picChg chg="add del mod">
          <ac:chgData name="Eliaszuk Kamil (STUD)" userId="72980d17-148a-4675-acf6-59802051effd" providerId="ADAL" clId="{872C2783-06EC-45BF-8F63-7EB617A80193}" dt="2024-04-23T12:54:27.405" v="2725" actId="478"/>
          <ac:picMkLst>
            <pc:docMk/>
            <pc:sldMk cId="2299151545" sldId="266"/>
            <ac:picMk id="1026" creationId="{9782CC77-4259-7596-1307-02D3C2E242D9}"/>
          </ac:picMkLst>
        </pc:picChg>
        <pc:picChg chg="add mod">
          <ac:chgData name="Eliaszuk Kamil (STUD)" userId="72980d17-148a-4675-acf6-59802051effd" providerId="ADAL" clId="{872C2783-06EC-45BF-8F63-7EB617A80193}" dt="2024-04-23T12:40:59.152" v="2701" actId="1076"/>
          <ac:picMkLst>
            <pc:docMk/>
            <pc:sldMk cId="2299151545" sldId="266"/>
            <ac:picMk id="1028" creationId="{F0813768-3C6A-6778-69DE-CB9427A4EE39}"/>
          </ac:picMkLst>
        </pc:picChg>
        <pc:picChg chg="add del mod">
          <ac:chgData name="Eliaszuk Kamil (STUD)" userId="72980d17-148a-4675-acf6-59802051effd" providerId="ADAL" clId="{872C2783-06EC-45BF-8F63-7EB617A80193}" dt="2024-04-23T12:54:27.817" v="2726" actId="478"/>
          <ac:picMkLst>
            <pc:docMk/>
            <pc:sldMk cId="2299151545" sldId="266"/>
            <ac:picMk id="1030" creationId="{9F07C307-2404-9BCA-DFDB-4A3DBBCE380C}"/>
          </ac:picMkLst>
        </pc:picChg>
        <pc:picChg chg="mod">
          <ac:chgData name="Eliaszuk Kamil (STUD)" userId="72980d17-148a-4675-acf6-59802051effd" providerId="ADAL" clId="{872C2783-06EC-45BF-8F63-7EB617A80193}" dt="2024-04-23T12:57:03.528" v="2901" actId="1076"/>
          <ac:picMkLst>
            <pc:docMk/>
            <pc:sldMk cId="2299151545" sldId="266"/>
            <ac:picMk id="2050" creationId="{23B8BA45-348A-E7A8-9F5A-15C8A19F3AC1}"/>
          </ac:picMkLst>
        </pc:picChg>
      </pc:sldChg>
      <pc:sldChg chg="modSp add mod">
        <pc:chgData name="Eliaszuk Kamil (STUD)" userId="72980d17-148a-4675-acf6-59802051effd" providerId="ADAL" clId="{872C2783-06EC-45BF-8F63-7EB617A80193}" dt="2024-04-22T13:29:31.693" v="2415" actId="20577"/>
        <pc:sldMkLst>
          <pc:docMk/>
          <pc:sldMk cId="2039010216" sldId="267"/>
        </pc:sldMkLst>
        <pc:spChg chg="mod">
          <ac:chgData name="Eliaszuk Kamil (STUD)" userId="72980d17-148a-4675-acf6-59802051effd" providerId="ADAL" clId="{872C2783-06EC-45BF-8F63-7EB617A80193}" dt="2024-04-22T13:27:10.046" v="2410" actId="1076"/>
          <ac:spMkLst>
            <pc:docMk/>
            <pc:sldMk cId="2039010216" sldId="267"/>
            <ac:spMk id="2" creationId="{2C6CD040-9506-8E2A-2380-98D2E4D493D0}"/>
          </ac:spMkLst>
        </pc:spChg>
        <pc:spChg chg="mod">
          <ac:chgData name="Eliaszuk Kamil (STUD)" userId="72980d17-148a-4675-acf6-59802051effd" providerId="ADAL" clId="{872C2783-06EC-45BF-8F63-7EB617A80193}" dt="2024-04-22T13:29:31.693" v="2415" actId="20577"/>
          <ac:spMkLst>
            <pc:docMk/>
            <pc:sldMk cId="2039010216" sldId="267"/>
            <ac:spMk id="7" creationId="{63B963AE-1C38-F933-48A9-90B3675D5536}"/>
          </ac:spMkLst>
        </pc:spChg>
      </pc:sldChg>
      <pc:sldChg chg="addSp delSp modSp add mod">
        <pc:chgData name="Eliaszuk Kamil (STUD)" userId="72980d17-148a-4675-acf6-59802051effd" providerId="ADAL" clId="{872C2783-06EC-45BF-8F63-7EB617A80193}" dt="2024-04-22T13:40:49.237" v="2515" actId="1076"/>
        <pc:sldMkLst>
          <pc:docMk/>
          <pc:sldMk cId="3978629388" sldId="268"/>
        </pc:sldMkLst>
        <pc:spChg chg="mod">
          <ac:chgData name="Eliaszuk Kamil (STUD)" userId="72980d17-148a-4675-acf6-59802051effd" providerId="ADAL" clId="{872C2783-06EC-45BF-8F63-7EB617A80193}" dt="2024-04-22T13:36:22.814" v="2447" actId="1076"/>
          <ac:spMkLst>
            <pc:docMk/>
            <pc:sldMk cId="3978629388" sldId="268"/>
            <ac:spMk id="2" creationId="{2C6CD040-9506-8E2A-2380-98D2E4D493D0}"/>
          </ac:spMkLst>
        </pc:spChg>
        <pc:spChg chg="add mod">
          <ac:chgData name="Eliaszuk Kamil (STUD)" userId="72980d17-148a-4675-acf6-59802051effd" providerId="ADAL" clId="{872C2783-06EC-45BF-8F63-7EB617A80193}" dt="2024-04-22T13:40:35.254" v="2513" actId="1076"/>
          <ac:spMkLst>
            <pc:docMk/>
            <pc:sldMk cId="3978629388" sldId="268"/>
            <ac:spMk id="3" creationId="{1AAE9221-21CC-43A6-9C88-6D1F96791C93}"/>
          </ac:spMkLst>
        </pc:spChg>
        <pc:spChg chg="add mod">
          <ac:chgData name="Eliaszuk Kamil (STUD)" userId="72980d17-148a-4675-acf6-59802051effd" providerId="ADAL" clId="{872C2783-06EC-45BF-8F63-7EB617A80193}" dt="2024-04-22T13:40:37.759" v="2514" actId="1076"/>
          <ac:spMkLst>
            <pc:docMk/>
            <pc:sldMk cId="3978629388" sldId="268"/>
            <ac:spMk id="4" creationId="{D3B5D94A-31BF-E5E8-B9B7-4955189E4775}"/>
          </ac:spMkLst>
        </pc:spChg>
        <pc:spChg chg="mod">
          <ac:chgData name="Eliaszuk Kamil (STUD)" userId="72980d17-148a-4675-acf6-59802051effd" providerId="ADAL" clId="{872C2783-06EC-45BF-8F63-7EB617A80193}" dt="2024-04-22T13:40:49.237" v="2515" actId="1076"/>
          <ac:spMkLst>
            <pc:docMk/>
            <pc:sldMk cId="3978629388" sldId="268"/>
            <ac:spMk id="7" creationId="{63B963AE-1C38-F933-48A9-90B3675D5536}"/>
          </ac:spMkLst>
        </pc:spChg>
        <pc:picChg chg="add del mod">
          <ac:chgData name="Eliaszuk Kamil (STUD)" userId="72980d17-148a-4675-acf6-59802051effd" providerId="ADAL" clId="{872C2783-06EC-45BF-8F63-7EB617A80193}" dt="2024-04-22T13:37:54.326" v="2480" actId="478"/>
          <ac:picMkLst>
            <pc:docMk/>
            <pc:sldMk cId="3978629388" sldId="268"/>
            <ac:picMk id="6" creationId="{E6EB7740-C79B-A278-479A-62C75898D4AA}"/>
          </ac:picMkLst>
        </pc:picChg>
        <pc:picChg chg="add mod">
          <ac:chgData name="Eliaszuk Kamil (STUD)" userId="72980d17-148a-4675-acf6-59802051effd" providerId="ADAL" clId="{872C2783-06EC-45BF-8F63-7EB617A80193}" dt="2024-04-22T13:40:23.088" v="2510" actId="1076"/>
          <ac:picMkLst>
            <pc:docMk/>
            <pc:sldMk cId="3978629388" sldId="268"/>
            <ac:picMk id="9" creationId="{382B450A-A075-DA39-7E77-77B76DF4183B}"/>
          </ac:picMkLst>
        </pc:picChg>
        <pc:picChg chg="add mod">
          <ac:chgData name="Eliaszuk Kamil (STUD)" userId="72980d17-148a-4675-acf6-59802051effd" providerId="ADAL" clId="{872C2783-06EC-45BF-8F63-7EB617A80193}" dt="2024-04-22T13:40:28.347" v="2511" actId="1076"/>
          <ac:picMkLst>
            <pc:docMk/>
            <pc:sldMk cId="3978629388" sldId="268"/>
            <ac:picMk id="11" creationId="{EE8FD0A5-9C98-40E2-1487-9981C76E04BE}"/>
          </ac:picMkLst>
        </pc:picChg>
        <pc:picChg chg="add mod">
          <ac:chgData name="Eliaszuk Kamil (STUD)" userId="72980d17-148a-4675-acf6-59802051effd" providerId="ADAL" clId="{872C2783-06EC-45BF-8F63-7EB617A80193}" dt="2024-04-22T13:40:30.493" v="2512" actId="1076"/>
          <ac:picMkLst>
            <pc:docMk/>
            <pc:sldMk cId="3978629388" sldId="268"/>
            <ac:picMk id="13" creationId="{58F0D9AD-F102-D984-C576-956214AC24C8}"/>
          </ac:picMkLst>
        </pc:picChg>
      </pc:sldChg>
      <pc:sldChg chg="modSp add mod">
        <pc:chgData name="Eliaszuk Kamil (STUD)" userId="72980d17-148a-4675-acf6-59802051effd" providerId="ADAL" clId="{872C2783-06EC-45BF-8F63-7EB617A80193}" dt="2024-04-22T14:38:13.479" v="2631" actId="1076"/>
        <pc:sldMkLst>
          <pc:docMk/>
          <pc:sldMk cId="1181189933" sldId="269"/>
        </pc:sldMkLst>
        <pc:spChg chg="mod">
          <ac:chgData name="Eliaszuk Kamil (STUD)" userId="72980d17-148a-4675-acf6-59802051effd" providerId="ADAL" clId="{872C2783-06EC-45BF-8F63-7EB617A80193}" dt="2024-04-22T14:38:06.074" v="2630" actId="1076"/>
          <ac:spMkLst>
            <pc:docMk/>
            <pc:sldMk cId="1181189933" sldId="269"/>
            <ac:spMk id="3" creationId="{1AAE9221-21CC-43A6-9C88-6D1F96791C93}"/>
          </ac:spMkLst>
        </pc:spChg>
        <pc:spChg chg="mod">
          <ac:chgData name="Eliaszuk Kamil (STUD)" userId="72980d17-148a-4675-acf6-59802051effd" providerId="ADAL" clId="{872C2783-06EC-45BF-8F63-7EB617A80193}" dt="2024-04-22T14:38:06.074" v="2630" actId="1076"/>
          <ac:spMkLst>
            <pc:docMk/>
            <pc:sldMk cId="1181189933" sldId="269"/>
            <ac:spMk id="4" creationId="{D3B5D94A-31BF-E5E8-B9B7-4955189E4775}"/>
          </ac:spMkLst>
        </pc:spChg>
        <pc:spChg chg="mod">
          <ac:chgData name="Eliaszuk Kamil (STUD)" userId="72980d17-148a-4675-acf6-59802051effd" providerId="ADAL" clId="{872C2783-06EC-45BF-8F63-7EB617A80193}" dt="2024-04-22T14:38:06.074" v="2630" actId="1076"/>
          <ac:spMkLst>
            <pc:docMk/>
            <pc:sldMk cId="1181189933" sldId="269"/>
            <ac:spMk id="7" creationId="{63B963AE-1C38-F933-48A9-90B3675D5536}"/>
          </ac:spMkLst>
        </pc:spChg>
        <pc:picChg chg="mod">
          <ac:chgData name="Eliaszuk Kamil (STUD)" userId="72980d17-148a-4675-acf6-59802051effd" providerId="ADAL" clId="{872C2783-06EC-45BF-8F63-7EB617A80193}" dt="2024-04-22T14:38:13.479" v="2631" actId="1076"/>
          <ac:picMkLst>
            <pc:docMk/>
            <pc:sldMk cId="1181189933" sldId="269"/>
            <ac:picMk id="9" creationId="{382B450A-A075-DA39-7E77-77B76DF4183B}"/>
          </ac:picMkLst>
        </pc:picChg>
        <pc:picChg chg="mod">
          <ac:chgData name="Eliaszuk Kamil (STUD)" userId="72980d17-148a-4675-acf6-59802051effd" providerId="ADAL" clId="{872C2783-06EC-45BF-8F63-7EB617A80193}" dt="2024-04-22T14:38:13.479" v="2631" actId="1076"/>
          <ac:picMkLst>
            <pc:docMk/>
            <pc:sldMk cId="1181189933" sldId="269"/>
            <ac:picMk id="11" creationId="{EE8FD0A5-9C98-40E2-1487-9981C76E04BE}"/>
          </ac:picMkLst>
        </pc:picChg>
        <pc:picChg chg="mod">
          <ac:chgData name="Eliaszuk Kamil (STUD)" userId="72980d17-148a-4675-acf6-59802051effd" providerId="ADAL" clId="{872C2783-06EC-45BF-8F63-7EB617A80193}" dt="2024-04-22T14:38:13.479" v="2631" actId="1076"/>
          <ac:picMkLst>
            <pc:docMk/>
            <pc:sldMk cId="1181189933" sldId="269"/>
            <ac:picMk id="13" creationId="{58F0D9AD-F102-D984-C576-956214AC24C8}"/>
          </ac:picMkLst>
        </pc:picChg>
        <pc:picChg chg="mod">
          <ac:chgData name="Eliaszuk Kamil (STUD)" userId="72980d17-148a-4675-acf6-59802051effd" providerId="ADAL" clId="{872C2783-06EC-45BF-8F63-7EB617A80193}" dt="2024-04-22T14:37:52.405" v="2628" actId="1076"/>
          <ac:picMkLst>
            <pc:docMk/>
            <pc:sldMk cId="1181189933" sldId="269"/>
            <ac:picMk id="2050" creationId="{23B8BA45-348A-E7A8-9F5A-15C8A19F3AC1}"/>
          </ac:picMkLst>
        </pc:picChg>
      </pc:sldChg>
      <pc:sldChg chg="addSp delSp modSp add mod">
        <pc:chgData name="Eliaszuk Kamil (STUD)" userId="72980d17-148a-4675-acf6-59802051effd" providerId="ADAL" clId="{872C2783-06EC-45BF-8F63-7EB617A80193}" dt="2024-04-22T13:49:18.128" v="2611" actId="20577"/>
        <pc:sldMkLst>
          <pc:docMk/>
          <pc:sldMk cId="513291417" sldId="270"/>
        </pc:sldMkLst>
        <pc:spChg chg="del">
          <ac:chgData name="Eliaszuk Kamil (STUD)" userId="72980d17-148a-4675-acf6-59802051effd" providerId="ADAL" clId="{872C2783-06EC-45BF-8F63-7EB617A80193}" dt="2024-04-22T13:46:36.235" v="2522" actId="478"/>
          <ac:spMkLst>
            <pc:docMk/>
            <pc:sldMk cId="513291417" sldId="270"/>
            <ac:spMk id="3" creationId="{1AAE9221-21CC-43A6-9C88-6D1F96791C93}"/>
          </ac:spMkLst>
        </pc:spChg>
        <pc:spChg chg="del">
          <ac:chgData name="Eliaszuk Kamil (STUD)" userId="72980d17-148a-4675-acf6-59802051effd" providerId="ADAL" clId="{872C2783-06EC-45BF-8F63-7EB617A80193}" dt="2024-04-22T13:46:40.634" v="2525" actId="478"/>
          <ac:spMkLst>
            <pc:docMk/>
            <pc:sldMk cId="513291417" sldId="270"/>
            <ac:spMk id="4" creationId="{D3B5D94A-31BF-E5E8-B9B7-4955189E4775}"/>
          </ac:spMkLst>
        </pc:spChg>
        <pc:spChg chg="del">
          <ac:chgData name="Eliaszuk Kamil (STUD)" userId="72980d17-148a-4675-acf6-59802051effd" providerId="ADAL" clId="{872C2783-06EC-45BF-8F63-7EB617A80193}" dt="2024-04-22T13:46:35.048" v="2521" actId="478"/>
          <ac:spMkLst>
            <pc:docMk/>
            <pc:sldMk cId="513291417" sldId="270"/>
            <ac:spMk id="7" creationId="{63B963AE-1C38-F933-48A9-90B3675D5536}"/>
          </ac:spMkLst>
        </pc:spChg>
        <pc:spChg chg="add mod">
          <ac:chgData name="Eliaszuk Kamil (STUD)" userId="72980d17-148a-4675-acf6-59802051effd" providerId="ADAL" clId="{872C2783-06EC-45BF-8F63-7EB617A80193}" dt="2024-04-22T13:48:51.794" v="2583" actId="1076"/>
          <ac:spMkLst>
            <pc:docMk/>
            <pc:sldMk cId="513291417" sldId="270"/>
            <ac:spMk id="12" creationId="{38D9F60C-4A98-20C1-2644-B05781DC4627}"/>
          </ac:spMkLst>
        </pc:spChg>
        <pc:spChg chg="add mod">
          <ac:chgData name="Eliaszuk Kamil (STUD)" userId="72980d17-148a-4675-acf6-59802051effd" providerId="ADAL" clId="{872C2783-06EC-45BF-8F63-7EB617A80193}" dt="2024-04-22T13:49:18.128" v="2611" actId="20577"/>
          <ac:spMkLst>
            <pc:docMk/>
            <pc:sldMk cId="513291417" sldId="270"/>
            <ac:spMk id="14" creationId="{12791979-CC34-9E83-8E98-4FC719053770}"/>
          </ac:spMkLst>
        </pc:spChg>
        <pc:picChg chg="add mod">
          <ac:chgData name="Eliaszuk Kamil (STUD)" userId="72980d17-148a-4675-acf6-59802051effd" providerId="ADAL" clId="{872C2783-06EC-45BF-8F63-7EB617A80193}" dt="2024-04-22T13:47:41.591" v="2543" actId="14100"/>
          <ac:picMkLst>
            <pc:docMk/>
            <pc:sldMk cId="513291417" sldId="270"/>
            <ac:picMk id="6" creationId="{0771E56C-80B6-633D-5E15-9B9EEB974CED}"/>
          </ac:picMkLst>
        </pc:picChg>
        <pc:picChg chg="del">
          <ac:chgData name="Eliaszuk Kamil (STUD)" userId="72980d17-148a-4675-acf6-59802051effd" providerId="ADAL" clId="{872C2783-06EC-45BF-8F63-7EB617A80193}" dt="2024-04-22T13:46:33.154" v="2519" actId="478"/>
          <ac:picMkLst>
            <pc:docMk/>
            <pc:sldMk cId="513291417" sldId="270"/>
            <ac:picMk id="9" creationId="{382B450A-A075-DA39-7E77-77B76DF4183B}"/>
          </ac:picMkLst>
        </pc:picChg>
        <pc:picChg chg="add mod">
          <ac:chgData name="Eliaszuk Kamil (STUD)" userId="72980d17-148a-4675-acf6-59802051effd" providerId="ADAL" clId="{872C2783-06EC-45BF-8F63-7EB617A80193}" dt="2024-04-22T13:47:48.566" v="2545" actId="14100"/>
          <ac:picMkLst>
            <pc:docMk/>
            <pc:sldMk cId="513291417" sldId="270"/>
            <ac:picMk id="10" creationId="{F38A966B-8839-9A1A-F35E-924D1075D675}"/>
          </ac:picMkLst>
        </pc:picChg>
        <pc:picChg chg="del">
          <ac:chgData name="Eliaszuk Kamil (STUD)" userId="72980d17-148a-4675-acf6-59802051effd" providerId="ADAL" clId="{872C2783-06EC-45BF-8F63-7EB617A80193}" dt="2024-04-22T13:46:33.572" v="2520" actId="478"/>
          <ac:picMkLst>
            <pc:docMk/>
            <pc:sldMk cId="513291417" sldId="270"/>
            <ac:picMk id="11" creationId="{EE8FD0A5-9C98-40E2-1487-9981C76E04BE}"/>
          </ac:picMkLst>
        </pc:picChg>
        <pc:picChg chg="del">
          <ac:chgData name="Eliaszuk Kamil (STUD)" userId="72980d17-148a-4675-acf6-59802051effd" providerId="ADAL" clId="{872C2783-06EC-45BF-8F63-7EB617A80193}" dt="2024-04-22T13:46:32.723" v="2518" actId="478"/>
          <ac:picMkLst>
            <pc:docMk/>
            <pc:sldMk cId="513291417" sldId="270"/>
            <ac:picMk id="13" creationId="{58F0D9AD-F102-D984-C576-956214AC24C8}"/>
          </ac:picMkLst>
        </pc:picChg>
        <pc:picChg chg="add del">
          <ac:chgData name="Eliaszuk Kamil (STUD)" userId="72980d17-148a-4675-acf6-59802051effd" providerId="ADAL" clId="{872C2783-06EC-45BF-8F63-7EB617A80193}" dt="2024-04-22T13:46:38.651" v="2524" actId="478"/>
          <ac:picMkLst>
            <pc:docMk/>
            <pc:sldMk cId="513291417" sldId="270"/>
            <ac:picMk id="2050" creationId="{23B8BA45-348A-E7A8-9F5A-15C8A19F3AC1}"/>
          </ac:picMkLst>
        </pc:picChg>
      </pc:sldChg>
      <pc:sldChg chg="addSp delSp modSp add mod">
        <pc:chgData name="Eliaszuk Kamil (STUD)" userId="72980d17-148a-4675-acf6-59802051effd" providerId="ADAL" clId="{872C2783-06EC-45BF-8F63-7EB617A80193}" dt="2024-04-22T18:52:42.833" v="2696" actId="1076"/>
        <pc:sldMkLst>
          <pc:docMk/>
          <pc:sldMk cId="1511981543" sldId="271"/>
        </pc:sldMkLst>
        <pc:spChg chg="del">
          <ac:chgData name="Eliaszuk Kamil (STUD)" userId="72980d17-148a-4675-acf6-59802051effd" providerId="ADAL" clId="{872C2783-06EC-45BF-8F63-7EB617A80193}" dt="2024-04-22T18:52:12.187" v="2691" actId="478"/>
          <ac:spMkLst>
            <pc:docMk/>
            <pc:sldMk cId="1511981543" sldId="271"/>
            <ac:spMk id="7" creationId="{63B963AE-1C38-F933-48A9-90B3675D5536}"/>
          </ac:spMkLst>
        </pc:spChg>
        <pc:picChg chg="add mod">
          <ac:chgData name="Eliaszuk Kamil (STUD)" userId="72980d17-148a-4675-acf6-59802051effd" providerId="ADAL" clId="{872C2783-06EC-45BF-8F63-7EB617A80193}" dt="2024-04-22T18:52:42.833" v="2696" actId="1076"/>
          <ac:picMkLst>
            <pc:docMk/>
            <pc:sldMk cId="1511981543" sldId="271"/>
            <ac:picMk id="3" creationId="{6D64073E-4F30-0318-91B0-3DF2919AADCD}"/>
          </ac:picMkLst>
        </pc:picChg>
        <pc:picChg chg="del">
          <ac:chgData name="Eliaszuk Kamil (STUD)" userId="72980d17-148a-4675-acf6-59802051effd" providerId="ADAL" clId="{872C2783-06EC-45BF-8F63-7EB617A80193}" dt="2024-04-22T18:52:09.339" v="2690" actId="478"/>
          <ac:picMkLst>
            <pc:docMk/>
            <pc:sldMk cId="1511981543" sldId="271"/>
            <ac:picMk id="1026" creationId="{9FE1D0BE-63FD-0D1B-8C95-2634EFC60C07}"/>
          </ac:picMkLst>
        </pc:picChg>
      </pc:sldChg>
      <pc:sldChg chg="delSp modSp add mod">
        <pc:chgData name="Eliaszuk Kamil (STUD)" userId="72980d17-148a-4675-acf6-59802051effd" providerId="ADAL" clId="{872C2783-06EC-45BF-8F63-7EB617A80193}" dt="2024-04-23T12:56:54.049" v="2898" actId="1076"/>
        <pc:sldMkLst>
          <pc:docMk/>
          <pc:sldMk cId="1819329258" sldId="272"/>
        </pc:sldMkLst>
        <pc:spChg chg="mod">
          <ac:chgData name="Eliaszuk Kamil (STUD)" userId="72980d17-148a-4675-acf6-59802051effd" providerId="ADAL" clId="{872C2783-06EC-45BF-8F63-7EB617A80193}" dt="2024-04-23T12:56:46.624" v="2894" actId="1076"/>
          <ac:spMkLst>
            <pc:docMk/>
            <pc:sldMk cId="1819329258" sldId="272"/>
            <ac:spMk id="2" creationId="{2C6CD040-9506-8E2A-2380-98D2E4D493D0}"/>
          </ac:spMkLst>
        </pc:spChg>
        <pc:spChg chg="mod">
          <ac:chgData name="Eliaszuk Kamil (STUD)" userId="72980d17-148a-4675-acf6-59802051effd" providerId="ADAL" clId="{872C2783-06EC-45BF-8F63-7EB617A80193}" dt="2024-04-23T12:56:54.049" v="2898" actId="1076"/>
          <ac:spMkLst>
            <pc:docMk/>
            <pc:sldMk cId="1819329258" sldId="272"/>
            <ac:spMk id="3" creationId="{A9012907-C180-CAA5-20F0-A81D44B0BC2C}"/>
          </ac:spMkLst>
        </pc:spChg>
        <pc:spChg chg="del">
          <ac:chgData name="Eliaszuk Kamil (STUD)" userId="72980d17-148a-4675-acf6-59802051effd" providerId="ADAL" clId="{872C2783-06EC-45BF-8F63-7EB617A80193}" dt="2024-04-23T12:54:24.943" v="2724" actId="478"/>
          <ac:spMkLst>
            <pc:docMk/>
            <pc:sldMk cId="1819329258" sldId="272"/>
            <ac:spMk id="7" creationId="{63B963AE-1C38-F933-48A9-90B3675D5536}"/>
          </ac:spMkLst>
        </pc:spChg>
        <pc:picChg chg="mod">
          <ac:chgData name="Eliaszuk Kamil (STUD)" userId="72980d17-148a-4675-acf6-59802051effd" providerId="ADAL" clId="{872C2783-06EC-45BF-8F63-7EB617A80193}" dt="2024-04-23T12:56:50.588" v="2897" actId="1076"/>
          <ac:picMkLst>
            <pc:docMk/>
            <pc:sldMk cId="1819329258" sldId="272"/>
            <ac:picMk id="1026" creationId="{9782CC77-4259-7596-1307-02D3C2E242D9}"/>
          </ac:picMkLst>
        </pc:picChg>
        <pc:picChg chg="mod">
          <ac:chgData name="Eliaszuk Kamil (STUD)" userId="72980d17-148a-4675-acf6-59802051effd" providerId="ADAL" clId="{872C2783-06EC-45BF-8F63-7EB617A80193}" dt="2024-04-23T12:56:49.488" v="2896" actId="1076"/>
          <ac:picMkLst>
            <pc:docMk/>
            <pc:sldMk cId="1819329258" sldId="272"/>
            <ac:picMk id="1030" creationId="{9F07C307-2404-9BCA-DFDB-4A3DBBCE380C}"/>
          </ac:picMkLst>
        </pc:picChg>
      </pc:sldChg>
      <pc:sldChg chg="addSp delSp modSp add mod">
        <pc:chgData name="Eliaszuk Kamil (STUD)" userId="72980d17-148a-4675-acf6-59802051effd" providerId="ADAL" clId="{872C2783-06EC-45BF-8F63-7EB617A80193}" dt="2024-04-23T13:00:37.523" v="2957" actId="1076"/>
        <pc:sldMkLst>
          <pc:docMk/>
          <pc:sldMk cId="2780766244" sldId="273"/>
        </pc:sldMkLst>
        <pc:spChg chg="del">
          <ac:chgData name="Eliaszuk Kamil (STUD)" userId="72980d17-148a-4675-acf6-59802051effd" providerId="ADAL" clId="{872C2783-06EC-45BF-8F63-7EB617A80193}" dt="2024-04-23T13:00:19.644" v="2948" actId="478"/>
          <ac:spMkLst>
            <pc:docMk/>
            <pc:sldMk cId="2780766244" sldId="273"/>
            <ac:spMk id="2" creationId="{2C6CD040-9506-8E2A-2380-98D2E4D493D0}"/>
          </ac:spMkLst>
        </pc:spChg>
        <pc:spChg chg="del mod">
          <ac:chgData name="Eliaszuk Kamil (STUD)" userId="72980d17-148a-4675-acf6-59802051effd" providerId="ADAL" clId="{872C2783-06EC-45BF-8F63-7EB617A80193}" dt="2024-04-23T13:00:18.476" v="2947" actId="478"/>
          <ac:spMkLst>
            <pc:docMk/>
            <pc:sldMk cId="2780766244" sldId="273"/>
            <ac:spMk id="7" creationId="{63B963AE-1C38-F933-48A9-90B3675D5536}"/>
          </ac:spMkLst>
        </pc:spChg>
        <pc:picChg chg="add mod">
          <ac:chgData name="Eliaszuk Kamil (STUD)" userId="72980d17-148a-4675-acf6-59802051effd" providerId="ADAL" clId="{872C2783-06EC-45BF-8F63-7EB617A80193}" dt="2024-04-23T13:00:37.523" v="2957" actId="1076"/>
          <ac:picMkLst>
            <pc:docMk/>
            <pc:sldMk cId="2780766244" sldId="273"/>
            <ac:picMk id="3" creationId="{646F7DF6-EBF6-0B81-413E-082A584CC9E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7ED8CDB-AEFE-5DE6-7D04-5623E1105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13BA8E9-78DB-F809-FD2F-F5122D482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266CC08-8E5E-BA24-FA6A-F876756EA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A190A73-37F8-8DA3-3A40-02EC36745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CB75F6B-F607-7A03-5775-3C47D4EC9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3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E5D564-611A-DC31-9894-0F2D3095D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5796F472-2107-4542-3554-8557920881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F11AF70-6B40-7BCC-EFBE-5DB8DD0FB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4143E54-2E14-A0DF-E37C-C58B6F7A6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7A3BAD1-1C69-E13F-17E0-C7862256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98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9A71FEAB-8AB4-4CF9-C693-8DCC7516E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AE59BA53-E7F7-C3B9-ACEB-954D3FA4A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4D3A823-D928-7957-F7FA-EDC5578E4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D1CF0B0-2653-AA0A-31A5-BA527ACAB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9CE02A8-E943-70E4-5673-39918D311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34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8CACBE6-FB53-068E-E4A9-A2F2513BB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BB9691-269A-9EDF-1964-829D6774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8CBD128-C9D1-9371-0857-B929B5621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BA2C3AC-B30D-38C6-A7CE-CD0271336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9E3BBE4-436F-646C-E378-C346507C9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32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629FDE-BD6E-AC14-C420-4D0AD8612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43BEF8B-82AD-5C09-44D1-C6437C1FF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72FF2A0-5C72-754C-F0FE-6C43B3249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27EA680-1F86-8ED7-3E2F-0C87D733F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DB44587-7374-8353-00C9-30EDDE867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90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0387C91-4519-5157-E5D6-81F1E8FA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335BBEC-E726-0E4E-1E81-07068C550D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04C4910-AA85-BCAD-E0A0-317CE8582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F8D3A1A-0E75-5311-F1C2-26A0414C0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564857E-5ED1-6161-7DF0-2EF58AE26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12D8369-C605-B2F8-36E5-E2500E7D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1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54DFD6F-5DBA-F75B-E4BC-8EDF3731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7485AC6-A2BF-6AB2-9723-46A8AAB2C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C71F395-76C1-F13C-3DB2-917B80F00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A6EF563-85A7-80BB-67AC-FC79781698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27A66A7-D941-4ED3-7AFA-7D0632C9D1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AE085F31-C91E-C6E4-5D48-1B673B39D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61574493-91AA-02B8-413E-6836E419D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BE54A513-6019-5CC2-0A23-7BE6D86E2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27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F0C76D0-D759-CAC3-8BEE-4E2C03A4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979B3C4-4408-D95C-EE46-D64ECF04C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9C91C801-4F10-2274-1981-8FDBF51B9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0B9807DF-5143-12B0-32F0-D4005CB66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83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A103EDCA-F920-8D1B-1331-FB0EE099D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F09E6188-45C4-86C9-B9AF-5A6FA30CF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5D2E7AC-E833-9D57-2C57-1B0A4BBFD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2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AC927B-6172-2B09-C4BB-2A3CCF2B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920BFA0-5E24-66DC-D286-4C21EE716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79446FF-5E28-E72B-2794-8B40C206F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688AE0A-69D9-FA8C-C11D-8C993B4E3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6B657E2A-ADDA-C24A-2A54-65C7C29D3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12A1A9B-6B75-91AB-3BBA-585353F9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155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6D7FFC-ACA3-78D8-142F-CC83CBACA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74936671-55D5-584A-CD50-DF716D38F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B80218A-1CCD-76CB-E668-E6F688714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D4A56E0-0243-4B5B-C85B-8488239B1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69117B8E-E65A-E3F4-D2C2-3DE0B4B11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81DFC7E-6FF4-016F-AE53-24ED50FE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59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75A0A8D6-B358-5051-3963-5E6525468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FE669DA-B424-03A3-990F-D692C8754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69B7A43-F836-A31A-F1BC-725F9A59A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69610B0-0517-8550-FC45-A4E7976E37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962BA4F-22C8-FB1E-8607-57DB43DFA8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7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Rectangle 212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owa RS Oph rozbłysła na niebie - widać ją gołym okiem, choć jej blask  słabnie">
            <a:extLst>
              <a:ext uri="{FF2B5EF4-FFF2-40B4-BE49-F238E27FC236}">
                <a16:creationId xmlns:a16="http://schemas.microsoft.com/office/drawing/2014/main" id="{23B8BA45-348A-E7A8-9F5A-15C8A19F3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453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0F042993-F653-1D28-1F2E-7F8137735815}"/>
              </a:ext>
            </a:extLst>
          </p:cNvPr>
          <p:cNvSpPr txBox="1"/>
          <p:nvPr/>
        </p:nvSpPr>
        <p:spPr>
          <a:xfrm>
            <a:off x="838200" y="10632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Stellar classification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B8616A2-A382-9AC5-0FC3-F2ADDC5D18EA}"/>
              </a:ext>
            </a:extLst>
          </p:cNvPr>
          <p:cNvSpPr txBox="1"/>
          <p:nvPr/>
        </p:nvSpPr>
        <p:spPr>
          <a:xfrm>
            <a:off x="838200" y="2671199"/>
            <a:ext cx="1127514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</a:rPr>
              <a:t>Dataset</a:t>
            </a:r>
            <a:r>
              <a:rPr lang="en-US" sz="2400" dirty="0">
                <a:solidFill>
                  <a:srgbClr val="FFFFFF"/>
                </a:solidFill>
              </a:rPr>
              <a:t>: Sloan Digital Sky Survey DR17, 100 000 observations, 17 feature columns, 3 classes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</a:rPr>
              <a:t>Business Case</a:t>
            </a:r>
            <a:r>
              <a:rPr lang="en-US" sz="2400" dirty="0">
                <a:solidFill>
                  <a:srgbClr val="FFFFFF"/>
                </a:solidFill>
              </a:rPr>
              <a:t>: </a:t>
            </a:r>
            <a:r>
              <a:rPr lang="en-US" sz="2400" b="0" i="0" dirty="0">
                <a:solidFill>
                  <a:srgbClr val="E6EDF3"/>
                </a:solidFill>
                <a:effectLst/>
                <a:latin typeface="-apple-system"/>
              </a:rPr>
              <a:t>Suppose a team of astrophysicists needs a model to classify celestial objects reliably. Given the high cost associated with further research on classified objects, maximizing the </a:t>
            </a:r>
            <a:r>
              <a:rPr lang="en-US" sz="2400" b="1" i="0" dirty="0">
                <a:solidFill>
                  <a:srgbClr val="E6EDF3"/>
                </a:solidFill>
                <a:effectLst/>
                <a:latin typeface="-apple-system"/>
              </a:rPr>
              <a:t>precision</a:t>
            </a:r>
            <a:r>
              <a:rPr lang="en-US" sz="2400" b="0" i="0" dirty="0">
                <a:solidFill>
                  <a:srgbClr val="E6EDF3"/>
                </a:solidFill>
                <a:effectLst/>
                <a:latin typeface="-apple-system"/>
              </a:rPr>
              <a:t> of the classification model is paramount. 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</a:rPr>
              <a:t>Metrics</a:t>
            </a:r>
            <a:r>
              <a:rPr lang="en-US" sz="2400" dirty="0">
                <a:solidFill>
                  <a:srgbClr val="FFFFFF"/>
                </a:solidFill>
              </a:rPr>
              <a:t>: weighted precision, accuracy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5314B634-65D8-F95E-FC00-42EE345DB29D}"/>
              </a:ext>
            </a:extLst>
          </p:cNvPr>
          <p:cNvSpPr txBox="1"/>
          <p:nvPr/>
        </p:nvSpPr>
        <p:spPr>
          <a:xfrm>
            <a:off x="648929" y="6223819"/>
            <a:ext cx="3728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Aut</a:t>
            </a:r>
            <a:r>
              <a:rPr lang="en-US" dirty="0"/>
              <a:t>hors</a:t>
            </a:r>
            <a:r>
              <a:rPr lang="pl-PL" dirty="0"/>
              <a:t>: Igor Kołodziej, Kamil Eliaszuk</a:t>
            </a:r>
          </a:p>
        </p:txBody>
      </p:sp>
    </p:spTree>
    <p:extLst>
      <p:ext uri="{BB962C8B-B14F-4D97-AF65-F5344CB8AC3E}">
        <p14:creationId xmlns:p14="http://schemas.microsoft.com/office/powerpoint/2010/main" val="4021103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20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owa RS Oph rozbłysła na niebie - widać ją gołym okiem, choć jej blask  słabnie">
            <a:extLst>
              <a:ext uri="{FF2B5EF4-FFF2-40B4-BE49-F238E27FC236}">
                <a16:creationId xmlns:a16="http://schemas.microsoft.com/office/drawing/2014/main" id="{23B8BA45-348A-E7A8-9F5A-15C8A19F3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453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C6CD040-9506-8E2A-2380-98D2E4D493D0}"/>
              </a:ext>
            </a:extLst>
          </p:cNvPr>
          <p:cNvSpPr txBox="1"/>
          <p:nvPr/>
        </p:nvSpPr>
        <p:spPr>
          <a:xfrm>
            <a:off x="4870503" y="147397"/>
            <a:ext cx="2154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Model choice</a:t>
            </a:r>
            <a:endParaRPr lang="pl-PL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4073E-4F30-0318-91B0-3DF2919AA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13" y="670617"/>
            <a:ext cx="5912772" cy="58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981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20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owa RS Oph rozbłysła na niebie - widać ją gołym okiem, choć jej blask  słabnie">
            <a:extLst>
              <a:ext uri="{FF2B5EF4-FFF2-40B4-BE49-F238E27FC236}">
                <a16:creationId xmlns:a16="http://schemas.microsoft.com/office/drawing/2014/main" id="{23B8BA45-348A-E7A8-9F5A-15C8A19F3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453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C6CD040-9506-8E2A-2380-98D2E4D493D0}"/>
              </a:ext>
            </a:extLst>
          </p:cNvPr>
          <p:cNvSpPr txBox="1"/>
          <p:nvPr/>
        </p:nvSpPr>
        <p:spPr>
          <a:xfrm>
            <a:off x="4870504" y="162790"/>
            <a:ext cx="2154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Model choice</a:t>
            </a:r>
            <a:endParaRPr lang="pl-PL" sz="2800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43AB7079-6EC6-3BEF-837D-789F45858435}"/>
              </a:ext>
            </a:extLst>
          </p:cNvPr>
          <p:cNvSpPr txBox="1"/>
          <p:nvPr/>
        </p:nvSpPr>
        <p:spPr>
          <a:xfrm>
            <a:off x="634352" y="6350169"/>
            <a:ext cx="2411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Metric: weighted precision</a:t>
            </a:r>
            <a:endParaRPr lang="pl-PL" sz="1600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42BDEF5C-D04F-1578-3C37-2B6F56FC86C0}"/>
              </a:ext>
            </a:extLst>
          </p:cNvPr>
          <p:cNvSpPr txBox="1"/>
          <p:nvPr/>
        </p:nvSpPr>
        <p:spPr>
          <a:xfrm>
            <a:off x="141234" y="771010"/>
            <a:ext cx="56204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Imbalanced learning techniques comparison </a:t>
            </a:r>
            <a:r>
              <a:rPr lang="pl-PL" dirty="0"/>
              <a:t>(imbalanced-learn</a:t>
            </a:r>
            <a:r>
              <a:rPr lang="en-US" dirty="0"/>
              <a:t> package</a:t>
            </a:r>
            <a:r>
              <a:rPr lang="pl-PL" dirty="0"/>
              <a:t>) – </a:t>
            </a:r>
            <a:r>
              <a:rPr lang="en-US" dirty="0"/>
              <a:t>unsatisfying results</a:t>
            </a:r>
            <a:endParaRPr lang="pl-PL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63B963AE-1C38-F933-48A9-90B3675D5536}"/>
              </a:ext>
            </a:extLst>
          </p:cNvPr>
          <p:cNvSpPr txBox="1"/>
          <p:nvPr/>
        </p:nvSpPr>
        <p:spPr>
          <a:xfrm>
            <a:off x="5102441" y="4781178"/>
            <a:ext cx="570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Neural networks</a:t>
            </a:r>
            <a:r>
              <a:rPr lang="pl-PL" dirty="0"/>
              <a:t>: </a:t>
            </a:r>
            <a:r>
              <a:rPr lang="en-US" dirty="0"/>
              <a:t>scores comparable to the simpler models</a:t>
            </a:r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107DAD79-3092-1143-750F-FD86130F4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61" y="1586617"/>
            <a:ext cx="3422070" cy="4721687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C7AA4A87-E5AD-A545-67B8-1FDDA5E97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035" y="2106318"/>
            <a:ext cx="6293011" cy="246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23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20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owa RS Oph rozbłysła na niebie - widać ją gołym okiem, choć jej blask  słabnie">
            <a:extLst>
              <a:ext uri="{FF2B5EF4-FFF2-40B4-BE49-F238E27FC236}">
                <a16:creationId xmlns:a16="http://schemas.microsoft.com/office/drawing/2014/main" id="{23B8BA45-348A-E7A8-9F5A-15C8A19F3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453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C6CD040-9506-8E2A-2380-98D2E4D493D0}"/>
              </a:ext>
            </a:extLst>
          </p:cNvPr>
          <p:cNvSpPr txBox="1"/>
          <p:nvPr/>
        </p:nvSpPr>
        <p:spPr>
          <a:xfrm>
            <a:off x="4606072" y="152054"/>
            <a:ext cx="2641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Model validation</a:t>
            </a:r>
            <a:endParaRPr lang="pl-PL" sz="2800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63B963AE-1C38-F933-48A9-90B3675D5536}"/>
              </a:ext>
            </a:extLst>
          </p:cNvPr>
          <p:cNvSpPr txBox="1"/>
          <p:nvPr/>
        </p:nvSpPr>
        <p:spPr>
          <a:xfrm>
            <a:off x="414117" y="883879"/>
            <a:ext cx="99490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Final model choice</a:t>
            </a:r>
            <a:r>
              <a:rPr lang="pl-PL" sz="2000" dirty="0"/>
              <a:t>:</a:t>
            </a:r>
          </a:p>
          <a:p>
            <a:r>
              <a:rPr lang="pl-PL" sz="2000" b="1" dirty="0"/>
              <a:t>Random forest </a:t>
            </a:r>
            <a:r>
              <a:rPr lang="en-US" sz="2000" dirty="0"/>
              <a:t>with hyperparameters:</a:t>
            </a:r>
            <a:endParaRPr lang="pl-PL" sz="2000" dirty="0"/>
          </a:p>
          <a:p>
            <a:r>
              <a:rPr lang="pl-PL" sz="2000" dirty="0"/>
              <a:t>n_estimators: 259, max_depth: 13, criterion: entropy, max_features: log2, class_weight: None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CAE78BED-CD15-26D5-A2D0-6696345CE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826" y="2631367"/>
            <a:ext cx="7157619" cy="2992684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BE8D804E-12C0-4B64-578F-8908D534EE6D}"/>
              </a:ext>
            </a:extLst>
          </p:cNvPr>
          <p:cNvSpPr txBox="1"/>
          <p:nvPr/>
        </p:nvSpPr>
        <p:spPr>
          <a:xfrm>
            <a:off x="414117" y="2747554"/>
            <a:ext cx="33292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behavior and results of the selected model have been verified by an independent validation team.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299151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20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owa RS Oph rozbłysła na niebie - widać ją gołym okiem, choć jej blask  słabnie">
            <a:extLst>
              <a:ext uri="{FF2B5EF4-FFF2-40B4-BE49-F238E27FC236}">
                <a16:creationId xmlns:a16="http://schemas.microsoft.com/office/drawing/2014/main" id="{23B8BA45-348A-E7A8-9F5A-15C8A19F3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453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C6CD040-9506-8E2A-2380-98D2E4D493D0}"/>
              </a:ext>
            </a:extLst>
          </p:cNvPr>
          <p:cNvSpPr txBox="1"/>
          <p:nvPr/>
        </p:nvSpPr>
        <p:spPr>
          <a:xfrm>
            <a:off x="4606072" y="225237"/>
            <a:ext cx="2641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Model validation</a:t>
            </a:r>
            <a:endParaRPr lang="pl-PL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82CC77-4259-7596-1307-02D3C2E24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47" y="1719236"/>
            <a:ext cx="4880503" cy="382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F07C307-2404-9BCA-DFDB-4A3DBBCE3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988" y="1880829"/>
            <a:ext cx="6227174" cy="366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A9012907-C180-CAA5-20F0-A81D44B0BC2C}"/>
              </a:ext>
            </a:extLst>
          </p:cNvPr>
          <p:cNvSpPr txBox="1"/>
          <p:nvPr/>
        </p:nvSpPr>
        <p:spPr>
          <a:xfrm>
            <a:off x="5631988" y="5831801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0 – gala</a:t>
            </a:r>
            <a:r>
              <a:rPr lang="en-US" dirty="0" err="1"/>
              <a:t>xy</a:t>
            </a:r>
            <a:r>
              <a:rPr lang="pl-PL" dirty="0"/>
              <a:t>, 1 – </a:t>
            </a:r>
            <a:r>
              <a:rPr lang="en-US" dirty="0"/>
              <a:t>quasar,</a:t>
            </a:r>
            <a:r>
              <a:rPr lang="pl-PL" dirty="0"/>
              <a:t> 2 - </a:t>
            </a:r>
            <a:r>
              <a:rPr lang="en-US" dirty="0"/>
              <a:t>star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19329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20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owa RS Oph rozbłysła na niebie - widać ją gołym okiem, choć jej blask  słabnie">
            <a:extLst>
              <a:ext uri="{FF2B5EF4-FFF2-40B4-BE49-F238E27FC236}">
                <a16:creationId xmlns:a16="http://schemas.microsoft.com/office/drawing/2014/main" id="{23B8BA45-348A-E7A8-9F5A-15C8A19F3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453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C6CD040-9506-8E2A-2380-98D2E4D493D0}"/>
              </a:ext>
            </a:extLst>
          </p:cNvPr>
          <p:cNvSpPr txBox="1"/>
          <p:nvPr/>
        </p:nvSpPr>
        <p:spPr>
          <a:xfrm>
            <a:off x="4242928" y="192044"/>
            <a:ext cx="3141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Model </a:t>
            </a:r>
            <a:r>
              <a:rPr lang="en-US" sz="2800" dirty="0" err="1"/>
              <a:t>explainability</a:t>
            </a:r>
            <a:endParaRPr lang="pl-PL" sz="2800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63B963AE-1C38-F933-48A9-90B3675D5536}"/>
              </a:ext>
            </a:extLst>
          </p:cNvPr>
          <p:cNvSpPr txBox="1"/>
          <p:nvPr/>
        </p:nvSpPr>
        <p:spPr>
          <a:xfrm>
            <a:off x="1610674" y="5336572"/>
            <a:ext cx="599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Star</a:t>
            </a:r>
            <a:endParaRPr lang="pl-PL" sz="2000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AAE9221-21CC-43A6-9C88-6D1F96791C93}"/>
              </a:ext>
            </a:extLst>
          </p:cNvPr>
          <p:cNvSpPr txBox="1"/>
          <p:nvPr/>
        </p:nvSpPr>
        <p:spPr>
          <a:xfrm>
            <a:off x="5493619" y="5373056"/>
            <a:ext cx="876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Galaxy</a:t>
            </a:r>
            <a:endParaRPr lang="pl-PL" sz="2000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D3B5D94A-31BF-E5E8-B9B7-4955189E4775}"/>
              </a:ext>
            </a:extLst>
          </p:cNvPr>
          <p:cNvSpPr txBox="1"/>
          <p:nvPr/>
        </p:nvSpPr>
        <p:spPr>
          <a:xfrm>
            <a:off x="9623778" y="5372157"/>
            <a:ext cx="930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Quasar</a:t>
            </a:r>
            <a:endParaRPr lang="pl-PL" sz="2000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382B450A-A075-DA39-7E77-77B76DF41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417" y="1485844"/>
            <a:ext cx="3624654" cy="3602597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EE8FD0A5-9C98-40E2-1487-9981C76E0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874" y="1485843"/>
            <a:ext cx="3624655" cy="3602598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58F0D9AD-F102-D984-C576-956214AC2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93" y="1485843"/>
            <a:ext cx="3624652" cy="360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29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20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owa RS Oph rozbłysła na niebie - widać ją gołym okiem, choć jej blask  słabnie">
            <a:extLst>
              <a:ext uri="{FF2B5EF4-FFF2-40B4-BE49-F238E27FC236}">
                <a16:creationId xmlns:a16="http://schemas.microsoft.com/office/drawing/2014/main" id="{23B8BA45-348A-E7A8-9F5A-15C8A19F3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453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C6CD040-9506-8E2A-2380-98D2E4D493D0}"/>
              </a:ext>
            </a:extLst>
          </p:cNvPr>
          <p:cNvSpPr txBox="1"/>
          <p:nvPr/>
        </p:nvSpPr>
        <p:spPr>
          <a:xfrm>
            <a:off x="4242928" y="192044"/>
            <a:ext cx="3141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Model </a:t>
            </a:r>
            <a:r>
              <a:rPr lang="en-US" sz="2800" dirty="0" err="1"/>
              <a:t>explainability</a:t>
            </a:r>
            <a:endParaRPr lang="pl-PL" sz="2800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63B963AE-1C38-F933-48A9-90B3675D5536}"/>
              </a:ext>
            </a:extLst>
          </p:cNvPr>
          <p:cNvSpPr txBox="1"/>
          <p:nvPr/>
        </p:nvSpPr>
        <p:spPr>
          <a:xfrm>
            <a:off x="1561513" y="5850936"/>
            <a:ext cx="599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Star</a:t>
            </a:r>
            <a:endParaRPr lang="pl-PL" sz="2000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AAE9221-21CC-43A6-9C88-6D1F96791C93}"/>
              </a:ext>
            </a:extLst>
          </p:cNvPr>
          <p:cNvSpPr txBox="1"/>
          <p:nvPr/>
        </p:nvSpPr>
        <p:spPr>
          <a:xfrm>
            <a:off x="5444458" y="5887420"/>
            <a:ext cx="876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Galaxy</a:t>
            </a:r>
            <a:endParaRPr lang="pl-PL" sz="2000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D3B5D94A-31BF-E5E8-B9B7-4955189E4775}"/>
              </a:ext>
            </a:extLst>
          </p:cNvPr>
          <p:cNvSpPr txBox="1"/>
          <p:nvPr/>
        </p:nvSpPr>
        <p:spPr>
          <a:xfrm>
            <a:off x="9574617" y="5886521"/>
            <a:ext cx="930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Quasar</a:t>
            </a:r>
            <a:endParaRPr lang="pl-PL" sz="2000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382B450A-A075-DA39-7E77-77B76DF41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5513" y="1355173"/>
            <a:ext cx="3162527" cy="4156859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EE8FD0A5-9C98-40E2-1487-9981C76E0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2279" y="1348273"/>
            <a:ext cx="3160772" cy="4161454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58F0D9AD-F102-D984-C576-956214AC24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24" y="1355174"/>
            <a:ext cx="3160772" cy="415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89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20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owa RS Oph rozbłysła na niebie - widać ją gołym okiem, choć jej blask  słabnie">
            <a:extLst>
              <a:ext uri="{FF2B5EF4-FFF2-40B4-BE49-F238E27FC236}">
                <a16:creationId xmlns:a16="http://schemas.microsoft.com/office/drawing/2014/main" id="{23B8BA45-348A-E7A8-9F5A-15C8A19F3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453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C6CD040-9506-8E2A-2380-98D2E4D493D0}"/>
              </a:ext>
            </a:extLst>
          </p:cNvPr>
          <p:cNvSpPr txBox="1"/>
          <p:nvPr/>
        </p:nvSpPr>
        <p:spPr>
          <a:xfrm>
            <a:off x="4242928" y="192044"/>
            <a:ext cx="3141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Model </a:t>
            </a:r>
            <a:r>
              <a:rPr lang="en-US" sz="2800" dirty="0" err="1"/>
              <a:t>explainability</a:t>
            </a:r>
            <a:endParaRPr lang="pl-PL" sz="28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771E56C-80B6-633D-5E15-9B9EEB974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84" y="1946453"/>
            <a:ext cx="5460258" cy="3127665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F38A966B-8839-9A1A-F35E-924D1075D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985" y="1946453"/>
            <a:ext cx="5890731" cy="3127665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38D9F60C-4A98-20C1-2644-B05781DC4627}"/>
              </a:ext>
            </a:extLst>
          </p:cNvPr>
          <p:cNvSpPr txBox="1"/>
          <p:nvPr/>
        </p:nvSpPr>
        <p:spPr>
          <a:xfrm>
            <a:off x="167148" y="5291902"/>
            <a:ext cx="160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Mean abs shap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2791979-CC34-9E83-8E98-4FC719053770}"/>
              </a:ext>
            </a:extLst>
          </p:cNvPr>
          <p:cNvSpPr txBox="1"/>
          <p:nvPr/>
        </p:nvSpPr>
        <p:spPr>
          <a:xfrm>
            <a:off x="6095999" y="5291902"/>
            <a:ext cx="3733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Mean abs shap</a:t>
            </a:r>
            <a:r>
              <a:rPr lang="en-US" dirty="0"/>
              <a:t> for the predicted class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13291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20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owa RS Oph rozbłysła na niebie - widać ją gołym okiem, choć jej blask  słabnie">
            <a:extLst>
              <a:ext uri="{FF2B5EF4-FFF2-40B4-BE49-F238E27FC236}">
                <a16:creationId xmlns:a16="http://schemas.microsoft.com/office/drawing/2014/main" id="{23B8BA45-348A-E7A8-9F5A-15C8A19F3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453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C6CD040-9506-8E2A-2380-98D2E4D493D0}"/>
              </a:ext>
            </a:extLst>
          </p:cNvPr>
          <p:cNvSpPr txBox="1"/>
          <p:nvPr/>
        </p:nvSpPr>
        <p:spPr>
          <a:xfrm>
            <a:off x="5368814" y="213214"/>
            <a:ext cx="1786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Final result</a:t>
            </a:r>
            <a:endParaRPr lang="pl-PL" sz="2800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63B963AE-1C38-F933-48A9-90B3675D5536}"/>
              </a:ext>
            </a:extLst>
          </p:cNvPr>
          <p:cNvSpPr txBox="1"/>
          <p:nvPr/>
        </p:nvSpPr>
        <p:spPr>
          <a:xfrm>
            <a:off x="689420" y="1271100"/>
            <a:ext cx="104153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managed to create a model that is: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simple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explainable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highly precise</a:t>
            </a:r>
          </a:p>
          <a:p>
            <a:r>
              <a:rPr lang="en-US" sz="2400" dirty="0"/>
              <a:t>This model can efficiently and reliably classify celestial bodies, thereby supporting the work of astrophysicists.</a:t>
            </a:r>
          </a:p>
        </p:txBody>
      </p:sp>
    </p:spTree>
    <p:extLst>
      <p:ext uri="{BB962C8B-B14F-4D97-AF65-F5344CB8AC3E}">
        <p14:creationId xmlns:p14="http://schemas.microsoft.com/office/powerpoint/2010/main" val="2039010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20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owa RS Oph rozbłysła na niebie - widać ją gołym okiem, choć jej blask  słabnie">
            <a:extLst>
              <a:ext uri="{FF2B5EF4-FFF2-40B4-BE49-F238E27FC236}">
                <a16:creationId xmlns:a16="http://schemas.microsoft.com/office/drawing/2014/main" id="{23B8BA45-348A-E7A8-9F5A-15C8A19F3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453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6F7DF6-EBF6-0B81-413E-082A584CC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0999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66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Altair (gwiazda) – Wikipedia, wolna encyklopedia">
            <a:extLst>
              <a:ext uri="{FF2B5EF4-FFF2-40B4-BE49-F238E27FC236}">
                <a16:creationId xmlns:a16="http://schemas.microsoft.com/office/drawing/2014/main" id="{8A02A3EF-51B5-DAC6-17FD-45D774BC5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6" r="16557"/>
          <a:stretch/>
        </p:blipFill>
        <p:spPr bwMode="auto">
          <a:xfrm>
            <a:off x="210700" y="171715"/>
            <a:ext cx="3793268" cy="651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kąd się wzięły kwazary? Jedna z największych zagadek kosmosu została  rozwiązana">
            <a:extLst>
              <a:ext uri="{FF2B5EF4-FFF2-40B4-BE49-F238E27FC236}">
                <a16:creationId xmlns:a16="http://schemas.microsoft.com/office/drawing/2014/main" id="{952B842A-7FB9-5AEB-6DC7-45EA9A77A5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7" r="40717"/>
          <a:stretch/>
        </p:blipFill>
        <p:spPr bwMode="auto">
          <a:xfrm>
            <a:off x="8182292" y="171715"/>
            <a:ext cx="3799008" cy="651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9E926C8-C86B-36AA-53C3-B2BD688CC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4" r="18014"/>
          <a:stretch/>
        </p:blipFill>
        <p:spPr bwMode="auto">
          <a:xfrm flipH="1">
            <a:off x="4193626" y="171715"/>
            <a:ext cx="3799007" cy="651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18996C23-351A-C057-EAD7-45940E2C17D1}"/>
              </a:ext>
            </a:extLst>
          </p:cNvPr>
          <p:cNvSpPr txBox="1"/>
          <p:nvPr/>
        </p:nvSpPr>
        <p:spPr>
          <a:xfrm>
            <a:off x="8329508" y="329379"/>
            <a:ext cx="2999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Quasars</a:t>
            </a:r>
            <a:endParaRPr lang="pl-PL" sz="2400" b="1" dirty="0">
              <a:solidFill>
                <a:schemeClr val="bg1"/>
              </a:solidFill>
            </a:endParaRPr>
          </a:p>
          <a:p>
            <a:r>
              <a:rPr lang="en-US" sz="2400" i="1" dirty="0">
                <a:solidFill>
                  <a:schemeClr val="bg1"/>
                </a:solidFill>
              </a:rPr>
              <a:t>Distance from earth</a:t>
            </a:r>
            <a:r>
              <a:rPr lang="pl-PL" sz="2400" i="1" dirty="0">
                <a:solidFill>
                  <a:schemeClr val="bg1"/>
                </a:solidFill>
              </a:rPr>
              <a:t>:</a:t>
            </a:r>
          </a:p>
          <a:p>
            <a:r>
              <a:rPr lang="pl-PL" sz="2400" i="1" dirty="0">
                <a:solidFill>
                  <a:schemeClr val="bg1"/>
                </a:solidFill>
              </a:rPr>
              <a:t>~ </a:t>
            </a:r>
            <a:r>
              <a:rPr lang="en-US" sz="2400" i="1" dirty="0">
                <a:solidFill>
                  <a:schemeClr val="bg1"/>
                </a:solidFill>
              </a:rPr>
              <a:t>billions of light-years</a:t>
            </a:r>
            <a:endParaRPr lang="pl-PL" sz="2400" i="1" dirty="0">
              <a:solidFill>
                <a:schemeClr val="bg1"/>
              </a:solidFill>
            </a:endParaRP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DC2BD2A6-7838-34C3-5D1A-1346583CD42D}"/>
              </a:ext>
            </a:extLst>
          </p:cNvPr>
          <p:cNvSpPr txBox="1"/>
          <p:nvPr/>
        </p:nvSpPr>
        <p:spPr>
          <a:xfrm>
            <a:off x="383457" y="353958"/>
            <a:ext cx="27462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Stars</a:t>
            </a:r>
            <a:endParaRPr lang="pl-PL" sz="2400" b="1" dirty="0">
              <a:solidFill>
                <a:schemeClr val="bg1"/>
              </a:solidFill>
            </a:endParaRPr>
          </a:p>
          <a:p>
            <a:r>
              <a:rPr lang="en-US" sz="2400" i="1" dirty="0">
                <a:solidFill>
                  <a:schemeClr val="bg1"/>
                </a:solidFill>
              </a:rPr>
              <a:t>Distance from earth</a:t>
            </a:r>
            <a:r>
              <a:rPr lang="pl-PL" sz="2400" i="1" dirty="0">
                <a:solidFill>
                  <a:schemeClr val="bg1"/>
                </a:solidFill>
              </a:rPr>
              <a:t>:</a:t>
            </a:r>
          </a:p>
          <a:p>
            <a:r>
              <a:rPr lang="pl-PL" sz="2400" i="1" dirty="0">
                <a:solidFill>
                  <a:schemeClr val="bg1"/>
                </a:solidFill>
              </a:rPr>
              <a:t>~ </a:t>
            </a:r>
            <a:r>
              <a:rPr lang="en-US" sz="2400" i="1" dirty="0">
                <a:solidFill>
                  <a:schemeClr val="bg1"/>
                </a:solidFill>
              </a:rPr>
              <a:t>light-years</a:t>
            </a:r>
            <a:endParaRPr lang="pl-PL" sz="2400" i="1" dirty="0">
              <a:solidFill>
                <a:schemeClr val="bg1"/>
              </a:solidFill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BB98D704-AA63-CD39-9DBD-A835941934A9}"/>
              </a:ext>
            </a:extLst>
          </p:cNvPr>
          <p:cNvSpPr txBox="1"/>
          <p:nvPr/>
        </p:nvSpPr>
        <p:spPr>
          <a:xfrm>
            <a:off x="4358480" y="357307"/>
            <a:ext cx="30846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Galaxies</a:t>
            </a:r>
            <a:endParaRPr lang="pl-PL" sz="2400" b="1" dirty="0">
              <a:solidFill>
                <a:schemeClr val="bg1"/>
              </a:solidFill>
            </a:endParaRPr>
          </a:p>
          <a:p>
            <a:r>
              <a:rPr lang="en-US" sz="2400" i="1" dirty="0">
                <a:solidFill>
                  <a:schemeClr val="bg1"/>
                </a:solidFill>
              </a:rPr>
              <a:t>Distance from earth</a:t>
            </a:r>
            <a:r>
              <a:rPr lang="pl-PL" sz="2400" i="1" dirty="0">
                <a:solidFill>
                  <a:schemeClr val="bg1"/>
                </a:solidFill>
              </a:rPr>
              <a:t>:</a:t>
            </a:r>
          </a:p>
          <a:p>
            <a:r>
              <a:rPr lang="pl-PL" sz="2400" i="1" dirty="0">
                <a:solidFill>
                  <a:schemeClr val="bg1"/>
                </a:solidFill>
              </a:rPr>
              <a:t>~</a:t>
            </a:r>
            <a:r>
              <a:rPr lang="en-US" sz="2400" i="1" dirty="0">
                <a:solidFill>
                  <a:schemeClr val="bg1"/>
                </a:solidFill>
              </a:rPr>
              <a:t> millions of</a:t>
            </a:r>
            <a:r>
              <a:rPr lang="pl-PL" sz="2400" i="1" dirty="0">
                <a:solidFill>
                  <a:schemeClr val="bg1"/>
                </a:solidFill>
              </a:rPr>
              <a:t> </a:t>
            </a:r>
            <a:r>
              <a:rPr lang="en-US" sz="2400" i="1" dirty="0">
                <a:solidFill>
                  <a:schemeClr val="bg1"/>
                </a:solidFill>
              </a:rPr>
              <a:t>light-years</a:t>
            </a:r>
            <a:endParaRPr lang="pl-PL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182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20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owa RS Oph rozbłysła na niebie - widać ją gołym okiem, choć jej blask  słabnie">
            <a:extLst>
              <a:ext uri="{FF2B5EF4-FFF2-40B4-BE49-F238E27FC236}">
                <a16:creationId xmlns:a16="http://schemas.microsoft.com/office/drawing/2014/main" id="{23B8BA45-348A-E7A8-9F5A-15C8A19F3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453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D562F1DF-FF4C-5AD6-560D-1C430FBF6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76" y="875072"/>
            <a:ext cx="5322795" cy="563539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2CE49EB9-B2B8-F958-92AE-D1BA1C853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499" y="1196322"/>
            <a:ext cx="4511964" cy="4465353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C6CD040-9506-8E2A-2380-98D2E4D493D0}"/>
              </a:ext>
            </a:extLst>
          </p:cNvPr>
          <p:cNvSpPr txBox="1"/>
          <p:nvPr/>
        </p:nvSpPr>
        <p:spPr>
          <a:xfrm>
            <a:off x="4537656" y="175927"/>
            <a:ext cx="2764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look at the data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1836441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20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owa RS Oph rozbłysła na niebie - widać ją gołym okiem, choć jej blask  słabnie">
            <a:extLst>
              <a:ext uri="{FF2B5EF4-FFF2-40B4-BE49-F238E27FC236}">
                <a16:creationId xmlns:a16="http://schemas.microsoft.com/office/drawing/2014/main" id="{23B8BA45-348A-E7A8-9F5A-15C8A19F3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453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C6CD040-9506-8E2A-2380-98D2E4D493D0}"/>
              </a:ext>
            </a:extLst>
          </p:cNvPr>
          <p:cNvSpPr txBox="1"/>
          <p:nvPr/>
        </p:nvSpPr>
        <p:spPr>
          <a:xfrm>
            <a:off x="4537656" y="118109"/>
            <a:ext cx="2764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look at the data</a:t>
            </a:r>
            <a:endParaRPr lang="pl-PL" sz="28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493BE7A-EE26-B48C-933E-2B25DF10A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29" y="875072"/>
            <a:ext cx="4953000" cy="495300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CEF7B2BA-6D48-15E4-990B-938533681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714" y="880075"/>
            <a:ext cx="4953000" cy="4947997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49B0E395-599B-22A1-1C9D-3F0448BEA3C5}"/>
              </a:ext>
            </a:extLst>
          </p:cNvPr>
          <p:cNvSpPr txBox="1"/>
          <p:nvPr/>
        </p:nvSpPr>
        <p:spPr>
          <a:xfrm>
            <a:off x="719175" y="5982928"/>
            <a:ext cx="5167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 feature</a:t>
            </a:r>
            <a:r>
              <a:rPr lang="pl-PL" dirty="0"/>
              <a:t>: </a:t>
            </a:r>
          </a:p>
          <a:p>
            <a:r>
              <a:rPr lang="pl-PL" dirty="0"/>
              <a:t>redshift (</a:t>
            </a:r>
            <a:r>
              <a:rPr lang="en-US" dirty="0"/>
              <a:t>proportional to the distance from the earth</a:t>
            </a:r>
            <a:r>
              <a:rPr lang="pl-PL" dirty="0"/>
              <a:t>)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993D7DDA-EEB0-E7DD-DE30-EE55909B79C0}"/>
              </a:ext>
            </a:extLst>
          </p:cNvPr>
          <p:cNvSpPr txBox="1"/>
          <p:nvPr/>
        </p:nvSpPr>
        <p:spPr>
          <a:xfrm>
            <a:off x="6500714" y="5977925"/>
            <a:ext cx="5668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PCA: </a:t>
            </a:r>
            <a:r>
              <a:rPr lang="en-US" dirty="0"/>
              <a:t>high </a:t>
            </a:r>
            <a:r>
              <a:rPr lang="en-US" dirty="0" err="1"/>
              <a:t>explainability</a:t>
            </a:r>
            <a:r>
              <a:rPr lang="en-US" dirty="0"/>
              <a:t> with a low number of components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70758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20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owa RS Oph rozbłysła na niebie - widać ją gołym okiem, choć jej blask  słabnie">
            <a:extLst>
              <a:ext uri="{FF2B5EF4-FFF2-40B4-BE49-F238E27FC236}">
                <a16:creationId xmlns:a16="http://schemas.microsoft.com/office/drawing/2014/main" id="{23B8BA45-348A-E7A8-9F5A-15C8A19F3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4532"/>
          <a:stretch/>
        </p:blipFill>
        <p:spPr bwMode="auto">
          <a:xfrm>
            <a:off x="20" y="-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C6CD040-9506-8E2A-2380-98D2E4D493D0}"/>
              </a:ext>
            </a:extLst>
          </p:cNvPr>
          <p:cNvSpPr txBox="1"/>
          <p:nvPr/>
        </p:nvSpPr>
        <p:spPr>
          <a:xfrm>
            <a:off x="4284158" y="170540"/>
            <a:ext cx="2657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preparation</a:t>
            </a:r>
            <a:endParaRPr lang="pl-PL" sz="2800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43AB7079-6EC6-3BEF-837D-789F45858435}"/>
              </a:ext>
            </a:extLst>
          </p:cNvPr>
          <p:cNvSpPr txBox="1"/>
          <p:nvPr/>
        </p:nvSpPr>
        <p:spPr>
          <a:xfrm>
            <a:off x="294967" y="1058804"/>
            <a:ext cx="28242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missing data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continuous features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 class encoding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</a:t>
            </a:r>
            <a:r>
              <a:rPr lang="en-US" dirty="0" err="1"/>
              <a:t>standarization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selection</a:t>
            </a:r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42BDEF5C-D04F-1578-3C37-2B6F56FC86C0}"/>
              </a:ext>
            </a:extLst>
          </p:cNvPr>
          <p:cNvSpPr txBox="1"/>
          <p:nvPr/>
        </p:nvSpPr>
        <p:spPr>
          <a:xfrm>
            <a:off x="3263389" y="60565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err="1"/>
              <a:t>Random</a:t>
            </a:r>
            <a:r>
              <a:rPr lang="pl-PL"/>
              <a:t> </a:t>
            </a:r>
            <a:r>
              <a:rPr lang="pl-PL" err="1"/>
              <a:t>forest</a:t>
            </a:r>
            <a:r>
              <a:rPr lang="pl-PL"/>
              <a:t> </a:t>
            </a:r>
            <a:r>
              <a:rPr lang="pl-PL" err="1"/>
              <a:t>feature</a:t>
            </a:r>
            <a:r>
              <a:rPr lang="pl-PL"/>
              <a:t> </a:t>
            </a:r>
            <a:r>
              <a:rPr lang="pl-PL" err="1"/>
              <a:t>importance</a:t>
            </a:r>
            <a:endParaRPr lang="pl-PL"/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ECEF443E-770B-57C2-5260-1B52FBDB3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389" y="1797468"/>
            <a:ext cx="8469544" cy="419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38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20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owa RS Oph rozbłysła na niebie - widać ją gołym okiem, choć jej blask  słabnie">
            <a:extLst>
              <a:ext uri="{FF2B5EF4-FFF2-40B4-BE49-F238E27FC236}">
                <a16:creationId xmlns:a16="http://schemas.microsoft.com/office/drawing/2014/main" id="{23B8BA45-348A-E7A8-9F5A-15C8A19F3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453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C6CD040-9506-8E2A-2380-98D2E4D493D0}"/>
              </a:ext>
            </a:extLst>
          </p:cNvPr>
          <p:cNvSpPr txBox="1"/>
          <p:nvPr/>
        </p:nvSpPr>
        <p:spPr>
          <a:xfrm>
            <a:off x="4284158" y="118353"/>
            <a:ext cx="2657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preparation</a:t>
            </a:r>
            <a:endParaRPr lang="pl-PL" sz="2800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43AB7079-6EC6-3BEF-837D-789F45858435}"/>
              </a:ext>
            </a:extLst>
          </p:cNvPr>
          <p:cNvSpPr txBox="1"/>
          <p:nvPr/>
        </p:nvSpPr>
        <p:spPr>
          <a:xfrm>
            <a:off x="524195" y="4803567"/>
            <a:ext cx="922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reject variables of the type ID, date, or variables that are strongly correlated with each other.</a:t>
            </a:r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42BDEF5C-D04F-1578-3C37-2B6F56FC86C0}"/>
              </a:ext>
            </a:extLst>
          </p:cNvPr>
          <p:cNvSpPr txBox="1"/>
          <p:nvPr/>
        </p:nvSpPr>
        <p:spPr>
          <a:xfrm>
            <a:off x="475531" y="7599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Logistic regression with regularization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51B60F3-ADB3-7C5C-705A-0A97636DBE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217" b="50000"/>
          <a:stretch/>
        </p:blipFill>
        <p:spPr>
          <a:xfrm>
            <a:off x="524195" y="1239941"/>
            <a:ext cx="11143610" cy="3157593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63B963AE-1C38-F933-48A9-90B3675D5536}"/>
              </a:ext>
            </a:extLst>
          </p:cNvPr>
          <p:cNvSpPr txBox="1"/>
          <p:nvPr/>
        </p:nvSpPr>
        <p:spPr>
          <a:xfrm>
            <a:off x="524195" y="5281502"/>
            <a:ext cx="8600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only leave 4 features</a:t>
            </a:r>
            <a:r>
              <a:rPr lang="pl-PL" dirty="0"/>
              <a:t>: u, g, z </a:t>
            </a:r>
            <a:r>
              <a:rPr lang="en-US" dirty="0"/>
              <a:t>and</a:t>
            </a:r>
            <a:r>
              <a:rPr lang="pl-PL" dirty="0"/>
              <a:t> redshift.</a:t>
            </a:r>
          </a:p>
          <a:p>
            <a:r>
              <a:rPr lang="en-US" dirty="0"/>
              <a:t>The model practically does not lose accuracy, but it is much simpler and easier to explain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2764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20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owa RS Oph rozbłysła na niebie - widać ją gołym okiem, choć jej blask  słabnie">
            <a:extLst>
              <a:ext uri="{FF2B5EF4-FFF2-40B4-BE49-F238E27FC236}">
                <a16:creationId xmlns:a16="http://schemas.microsoft.com/office/drawing/2014/main" id="{23B8BA45-348A-E7A8-9F5A-15C8A19F3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453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C6CD040-9506-8E2A-2380-98D2E4D493D0}"/>
              </a:ext>
            </a:extLst>
          </p:cNvPr>
          <p:cNvSpPr txBox="1"/>
          <p:nvPr/>
        </p:nvSpPr>
        <p:spPr>
          <a:xfrm>
            <a:off x="4870504" y="131996"/>
            <a:ext cx="2154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Model choice</a:t>
            </a:r>
            <a:endParaRPr lang="pl-PL" sz="2800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63B963AE-1C38-F933-48A9-90B3675D5536}"/>
              </a:ext>
            </a:extLst>
          </p:cNvPr>
          <p:cNvSpPr txBox="1"/>
          <p:nvPr/>
        </p:nvSpPr>
        <p:spPr>
          <a:xfrm>
            <a:off x="1023717" y="1310430"/>
            <a:ext cx="670593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Hyperparameter tuning </a:t>
            </a:r>
            <a:r>
              <a:rPr lang="pl-PL" sz="2400" dirty="0"/>
              <a:t>– </a:t>
            </a:r>
            <a:r>
              <a:rPr lang="en-US" sz="2400" dirty="0"/>
              <a:t>Bayesian optimalization</a:t>
            </a:r>
            <a:endParaRPr lang="pl-PL" sz="2400" dirty="0"/>
          </a:p>
          <a:p>
            <a:endParaRPr lang="pl-PL" sz="2400" dirty="0"/>
          </a:p>
          <a:p>
            <a:r>
              <a:rPr lang="en-US" sz="2400" dirty="0"/>
              <a:t>Best models of different types</a:t>
            </a:r>
            <a:r>
              <a:rPr lang="pl-PL" sz="2400" dirty="0"/>
              <a:t> (</a:t>
            </a:r>
            <a:r>
              <a:rPr lang="en-US" sz="2400" dirty="0"/>
              <a:t>weighted precision</a:t>
            </a:r>
            <a:r>
              <a:rPr lang="pl-PL" sz="2400" dirty="0"/>
              <a:t>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/>
              <a:t>Random forest: 0.977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/>
              <a:t>SVM: 0.970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/>
              <a:t>XGBoost: 0.974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/>
              <a:t>Regresja logistyczna: 0.959</a:t>
            </a:r>
          </a:p>
          <a:p>
            <a:endParaRPr lang="pl-PL" sz="2400" dirty="0"/>
          </a:p>
          <a:p>
            <a:r>
              <a:rPr lang="pl-PL" sz="2400" dirty="0"/>
              <a:t>Stacking: 0.977 – </a:t>
            </a:r>
            <a:r>
              <a:rPr lang="en-US" sz="2400" dirty="0"/>
              <a:t>high score but not higher than RF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2022983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20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owa RS Oph rozbłysła na niebie - widać ją gołym okiem, choć jej blask  słabnie">
            <a:extLst>
              <a:ext uri="{FF2B5EF4-FFF2-40B4-BE49-F238E27FC236}">
                <a16:creationId xmlns:a16="http://schemas.microsoft.com/office/drawing/2014/main" id="{23B8BA45-348A-E7A8-9F5A-15C8A19F3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453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C6CD040-9506-8E2A-2380-98D2E4D493D0}"/>
              </a:ext>
            </a:extLst>
          </p:cNvPr>
          <p:cNvSpPr txBox="1"/>
          <p:nvPr/>
        </p:nvSpPr>
        <p:spPr>
          <a:xfrm>
            <a:off x="4870503" y="164886"/>
            <a:ext cx="2154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Model choice</a:t>
            </a:r>
            <a:endParaRPr lang="pl-PL" sz="2800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63B963AE-1C38-F933-48A9-90B3675D5536}"/>
              </a:ext>
            </a:extLst>
          </p:cNvPr>
          <p:cNvSpPr txBox="1"/>
          <p:nvPr/>
        </p:nvSpPr>
        <p:spPr>
          <a:xfrm>
            <a:off x="1525161" y="5635677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0 – gala</a:t>
            </a:r>
            <a:r>
              <a:rPr lang="en-US" dirty="0" err="1"/>
              <a:t>xy</a:t>
            </a:r>
            <a:r>
              <a:rPr lang="pl-PL" dirty="0"/>
              <a:t>, 1 – </a:t>
            </a:r>
            <a:r>
              <a:rPr lang="en-US" dirty="0"/>
              <a:t>quasar,</a:t>
            </a:r>
            <a:r>
              <a:rPr lang="pl-PL" dirty="0"/>
              <a:t> 2 - </a:t>
            </a:r>
            <a:r>
              <a:rPr lang="en-US" dirty="0"/>
              <a:t>star</a:t>
            </a:r>
            <a:endParaRPr lang="pl-P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E1D0BE-63FD-0D1B-8C95-2634EFC60C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70"/>
          <a:stretch/>
        </p:blipFill>
        <p:spPr bwMode="auto">
          <a:xfrm>
            <a:off x="1525161" y="852991"/>
            <a:ext cx="9141677" cy="446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267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20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owa RS Oph rozbłysła na niebie - widać ją gołym okiem, choć jej blask  słabnie">
            <a:extLst>
              <a:ext uri="{FF2B5EF4-FFF2-40B4-BE49-F238E27FC236}">
                <a16:creationId xmlns:a16="http://schemas.microsoft.com/office/drawing/2014/main" id="{23B8BA45-348A-E7A8-9F5A-15C8A19F3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453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C6CD040-9506-8E2A-2380-98D2E4D493D0}"/>
              </a:ext>
            </a:extLst>
          </p:cNvPr>
          <p:cNvSpPr txBox="1"/>
          <p:nvPr/>
        </p:nvSpPr>
        <p:spPr>
          <a:xfrm>
            <a:off x="4870503" y="147397"/>
            <a:ext cx="2154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Model choice</a:t>
            </a:r>
            <a:endParaRPr lang="pl-PL" sz="2800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63B963AE-1C38-F933-48A9-90B3675D5536}"/>
              </a:ext>
            </a:extLst>
          </p:cNvPr>
          <p:cNvSpPr txBox="1"/>
          <p:nvPr/>
        </p:nvSpPr>
        <p:spPr>
          <a:xfrm>
            <a:off x="1377678" y="5744778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0 – gala</a:t>
            </a:r>
            <a:r>
              <a:rPr lang="en-US" dirty="0" err="1"/>
              <a:t>xy</a:t>
            </a:r>
            <a:r>
              <a:rPr lang="pl-PL" dirty="0"/>
              <a:t>, 1 – </a:t>
            </a:r>
            <a:r>
              <a:rPr lang="en-US" dirty="0"/>
              <a:t>quasar,</a:t>
            </a:r>
            <a:r>
              <a:rPr lang="pl-PL" dirty="0"/>
              <a:t> 2 - </a:t>
            </a:r>
            <a:r>
              <a:rPr lang="en-US" dirty="0"/>
              <a:t>star</a:t>
            </a:r>
            <a:endParaRPr lang="pl-P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E1D0BE-63FD-0D1B-8C95-2634EFC60C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8" b="-270"/>
          <a:stretch/>
        </p:blipFill>
        <p:spPr bwMode="auto">
          <a:xfrm>
            <a:off x="1525161" y="818012"/>
            <a:ext cx="9141677" cy="451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513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431</Words>
  <Application>Microsoft Office PowerPoint</Application>
  <PresentationFormat>Widescreen</PresentationFormat>
  <Paragraphs>74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-apple-system</vt:lpstr>
      <vt:lpstr>Aptos</vt:lpstr>
      <vt:lpstr>Aptos Display</vt:lpstr>
      <vt:lpstr>Arial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Kamil Eliaszuk</dc:creator>
  <cp:lastModifiedBy>Kamil Eliaszuk</cp:lastModifiedBy>
  <cp:revision>1</cp:revision>
  <dcterms:created xsi:type="dcterms:W3CDTF">2024-04-22T06:20:15Z</dcterms:created>
  <dcterms:modified xsi:type="dcterms:W3CDTF">2024-06-01T10:59:39Z</dcterms:modified>
</cp:coreProperties>
</file>